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66" r:id="rId3"/>
    <p:sldId id="270" r:id="rId4"/>
    <p:sldId id="269" r:id="rId5"/>
    <p:sldId id="275" r:id="rId6"/>
    <p:sldId id="264" r:id="rId7"/>
    <p:sldId id="267" r:id="rId8"/>
    <p:sldId id="268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595359-1095-4DD2-8C37-3F1189623E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AFA8E-EECF-43C2-901A-EE6CE2960B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546E4-CD8C-4DE0-9D6E-02091785F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CEE7CF0-15C4-4D0D-8A53-CEB849264C2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DC2D-910E-44A2-A6AE-A196498AE661}" type="datetimeFigureOut">
              <a:rPr lang="fr-FR"/>
              <a:pPr>
                <a:defRPr/>
              </a:pPr>
              <a:t>16/07/2022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5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45C816-FCD7-458B-A758-6520393FB9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F825E-1E79-4153-B48F-C10AD71B2B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40C26-96D5-4E1C-8432-E80D40DB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19492AB-3771-4685-828F-6FD909036A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60E1-34E8-4DBD-BA99-06262ED8F1EA}" type="datetimeFigureOut">
              <a:rPr lang="fr-FR"/>
              <a:pPr>
                <a:defRPr/>
              </a:pPr>
              <a:t>16/07/2022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53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46ED11-33E4-4110-92AD-7653CFB01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BA5FD-D6BD-4CB5-A4A7-C9A33A90C4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A76A1-7AB5-478C-9907-49591B4B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E03B128-E182-486E-AFCE-04B11AE0776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65C6-BAAC-4C19-8738-BA1405AA44C3}" type="datetimeFigureOut">
              <a:rPr lang="fr-FR"/>
              <a:pPr>
                <a:defRPr/>
              </a:pPr>
              <a:t>16/07/2022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97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32F84E-107E-40D2-8508-491B8FEA8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882F1-2F04-477A-9DDC-B5007C3B3D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64635-E168-4C9B-9BF0-266299FE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A561A58-FBFD-4E25-85BF-37C59BC9FDE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EF60-FA42-476C-A680-B679A7169B20}" type="datetimeFigureOut">
              <a:rPr lang="fr-FR"/>
              <a:pPr>
                <a:defRPr/>
              </a:pPr>
              <a:t>16/07/2022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5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7540CE-D163-44F8-A0A6-452037BF1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25270-7D5A-4B1B-96A3-A7E19B9030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CD41C-4608-451E-811A-4CCF04665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D3545AB-38EB-4F52-9DDD-0B32AC1AE1A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28D9A-6429-48CE-A270-30BCE6D89516}" type="datetimeFigureOut">
              <a:rPr lang="fr-FR"/>
              <a:pPr>
                <a:defRPr/>
              </a:pPr>
              <a:t>16/07/2022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12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FBB4B8-FA8C-4362-AB07-8811C643A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3E128-3B52-4533-8E6B-B481BC98CB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3F3587-38C5-4589-87A4-75E42D24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EF67865-3ECD-4FBF-8AF5-054AF44004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CED5-6598-459D-95AA-46148B337F54}" type="datetimeFigureOut">
              <a:rPr lang="fr-FR"/>
              <a:pPr>
                <a:defRPr/>
              </a:pPr>
              <a:t>16/07/2022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35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63CDA7-E29F-40B4-AE17-3D3F6BD952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82DD5-4647-4E99-A7F6-7C9DF63A2E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4872E9-7EBA-4904-AB09-1582953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88AA8E9-5066-4775-BDB3-7EE1A65889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0884-5D7C-4A30-BB9F-80120B268725}" type="datetimeFigureOut">
              <a:rPr lang="fr-FR"/>
              <a:pPr>
                <a:defRPr/>
              </a:pPr>
              <a:t>16/07/2022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55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E811D24-0BCE-41DD-90F3-001E0A047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7454-7C33-4B4D-B682-A36BEEE22C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B1E0BA-F5B6-4E1B-84D2-1A0B3706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F2709D-3484-42EE-9882-715AD8C1BC1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4C41-FBC5-4071-82F5-D80A1C0D428A}" type="datetimeFigureOut">
              <a:rPr lang="fr-FR"/>
              <a:pPr>
                <a:defRPr/>
              </a:pPr>
              <a:t>16/07/2022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97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9C6ECF8-FC8F-4B97-9CC9-0CF81DA0C9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E7E7-3593-46D0-90E6-00B4E6E613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FB5CB14-7BDA-47BD-8CCD-E0D955851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5E904-AA25-47FE-AAB3-263B42894AF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37A5-D7E6-497C-ACEF-F1E1F8016A12}" type="datetimeFigureOut">
              <a:rPr lang="fr-FR"/>
              <a:pPr>
                <a:defRPr/>
              </a:pPr>
              <a:t>16/07/2022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04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4EC458-CB1A-455A-9D1C-C60202CDCB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21B57-62A2-422E-9191-91882B31D7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F9F3FD-4804-48D1-B44F-ED72551223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032F98A-A597-48F7-BCE4-F62D749DDA3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96F3-FE80-4BF9-A2D2-D9888F33B4BE}" type="datetimeFigureOut">
              <a:rPr lang="fr-FR"/>
              <a:pPr>
                <a:defRPr/>
              </a:pPr>
              <a:t>16/07/2022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21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8408FA-7D17-47AB-A7AF-CEECC30FF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A418-4D53-4384-9142-92505FCEAD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D52019-DCDE-46ED-AFBD-00E0AAE1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28A7E4-2E3B-4941-801A-1887EFC3B7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2DB14-827E-449B-9618-26961F7979AA}" type="datetimeFigureOut">
              <a:rPr lang="fr-FR"/>
              <a:pPr>
                <a:defRPr/>
              </a:pPr>
              <a:t>16/07/2022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34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7A832-8E82-4E8A-8204-5CC29AD6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BF89E0A-F679-4085-8CC4-F78E50411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DAA8F3-28B5-42C1-A40B-B3B3AC07FDDD}"/>
              </a:ext>
            </a:extLst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CBE843-1547-49D4-A4A6-35E829FA6FC8}"/>
              </a:ext>
            </a:extLst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C4A6B-DE5D-4384-A559-AD9FE65B9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AB2BB6C-8B8D-493F-893B-8398F45C61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6A6F2-3152-41EE-8844-DCC4C07C9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9C31C-B254-44B0-87BA-E045CE00B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4A43CD0-7BFE-49B4-B49A-FEFBEFF3BADC}" type="datetimeFigureOut">
              <a:rPr lang="fr-FR"/>
              <a:pPr>
                <a:defRPr/>
              </a:pPr>
              <a:t>16/07/2022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about:blank" TargetMode="External"/></Relationships>
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about:blan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21.png"/></Relationships>
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about:blank" TargetMode="External"/></Relationships>
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F01D6-854D-49F0-89F5-1375DC4C6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238" y="466725"/>
            <a:ext cx="8069262" cy="21605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6000" b="1" dirty="0">
                <a:latin typeface="Bahnschrift" panose="020B0502040204020203" pitchFamily="34" charset="0"/>
              </a:rPr>
              <a:t>Les partenariats UNAF </a:t>
            </a:r>
            <a:br>
              <a:rPr lang="fr-FR" sz="6000" b="1" dirty="0">
                <a:latin typeface="Bahnschrift" panose="020B0502040204020203" pitchFamily="34" charset="0"/>
              </a:rPr>
            </a:br>
            <a:r>
              <a:rPr lang="fr-FR" sz="6000" b="1" dirty="0">
                <a:latin typeface="Bahnschrift" panose="020B0502040204020203" pitchFamily="34" charset="0"/>
              </a:rPr>
              <a:t>saison 2022 - 2023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D1288F-44D1-4E98-8443-2DD349485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16013" y="3860800"/>
            <a:ext cx="6400801" cy="5762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dirty="0">
                <a:latin typeface="Bahnschrift" panose="020B0502040204020203" pitchFamily="34" charset="0"/>
              </a:rPr>
              <a:t>Mode d’emploi</a:t>
            </a:r>
          </a:p>
        </p:txBody>
      </p:sp>
      <p:pic>
        <p:nvPicPr>
          <p:cNvPr id="2052" name="Image 3">
            <a:extLst>
              <a:ext uri="{FF2B5EF4-FFF2-40B4-BE49-F238E27FC236}">
                <a16:creationId xmlns:a16="http://schemas.microsoft.com/office/drawing/2014/main" id="{14FC9A67-2F6F-4DDB-8556-FDFB99E7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F7ED7C-7476-4FDC-8672-A9222A2AB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329">
            <a:off x="4368415" y="3023925"/>
            <a:ext cx="4090432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563A34-B8D2-4C67-B0D4-E9657F6AC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0" y="115888"/>
            <a:ext cx="7789863" cy="1473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WWW.UNAF-AVANTAGES.FR</a:t>
            </a:r>
            <a:br>
              <a:rPr lang="fr-FR" sz="4000" dirty="0">
                <a:latin typeface="Bahnschrift" panose="020B0502040204020203" pitchFamily="34" charset="0"/>
              </a:rPr>
            </a:br>
            <a:endParaRPr lang="fr-FR" sz="4000" dirty="0">
              <a:latin typeface="Bahnschrift" panose="020B0502040204020203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8428CC-33AF-46CA-855D-1E08BACC4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825" y="836613"/>
            <a:ext cx="6400800" cy="5762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dirty="0">
                <a:latin typeface="Bahnschrift" panose="020B0502040204020203" pitchFamily="34" charset="0"/>
              </a:rPr>
              <a:t>Mode d’emploi</a:t>
            </a:r>
          </a:p>
        </p:txBody>
      </p:sp>
      <p:pic>
        <p:nvPicPr>
          <p:cNvPr id="10244" name="Image 3">
            <a:extLst>
              <a:ext uri="{FF2B5EF4-FFF2-40B4-BE49-F238E27FC236}">
                <a16:creationId xmlns:a16="http://schemas.microsoft.com/office/drawing/2014/main" id="{74B4DE44-2A1F-43EB-8CEA-1A6046BD1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delta ce">
            <a:extLst>
              <a:ext uri="{FF2B5EF4-FFF2-40B4-BE49-F238E27FC236}">
                <a16:creationId xmlns:a16="http://schemas.microsoft.com/office/drawing/2014/main" id="{E4F1FEEA-2F0A-48F9-9AF2-4F390417A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76925"/>
            <a:ext cx="220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ZoneTexte 4">
            <a:extLst>
              <a:ext uri="{FF2B5EF4-FFF2-40B4-BE49-F238E27FC236}">
                <a16:creationId xmlns:a16="http://schemas.microsoft.com/office/drawing/2014/main" id="{80B67B69-F762-45E4-8C90-3236FB5B6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060575"/>
            <a:ext cx="7056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Deux possibilités pour accéder à son espace personnel</a:t>
            </a:r>
          </a:p>
        </p:txBody>
      </p:sp>
      <p:sp>
        <p:nvSpPr>
          <p:cNvPr id="10247" name="ZoneTexte 7">
            <a:extLst>
              <a:ext uri="{FF2B5EF4-FFF2-40B4-BE49-F238E27FC236}">
                <a16:creationId xmlns:a16="http://schemas.microsoft.com/office/drawing/2014/main" id="{D96B57E1-81C4-412A-9A16-7A483CED2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2854325"/>
            <a:ext cx="3290887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Site internet</a:t>
            </a:r>
          </a:p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WWW.UNAF-AVANTAGES.FR</a:t>
            </a:r>
          </a:p>
        </p:txBody>
      </p:sp>
      <p:pic>
        <p:nvPicPr>
          <p:cNvPr id="10248" name="Picture 2">
            <a:extLst>
              <a:ext uri="{FF2B5EF4-FFF2-40B4-BE49-F238E27FC236}">
                <a16:creationId xmlns:a16="http://schemas.microsoft.com/office/drawing/2014/main" id="{1E7C936B-902B-4942-B8A1-7C56AF7FF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349408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5 conseils pour améliorer votre confort de travail sur ...">
            <a:extLst>
              <a:ext uri="{FF2B5EF4-FFF2-40B4-BE49-F238E27FC236}">
                <a16:creationId xmlns:a16="http://schemas.microsoft.com/office/drawing/2014/main" id="{B99D0B83-A4AE-47B7-A989-ECB992707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751263"/>
            <a:ext cx="32861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ZoneTexte 10">
            <a:extLst>
              <a:ext uri="{FF2B5EF4-FFF2-40B4-BE49-F238E27FC236}">
                <a16:creationId xmlns:a16="http://schemas.microsoft.com/office/drawing/2014/main" id="{BE528A88-5273-494C-9CB2-318227388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775" y="2854325"/>
            <a:ext cx="3290888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Application mobile</a:t>
            </a:r>
          </a:p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téléphone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5919B-DE86-40E8-B736-7842372D7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0" y="115888"/>
            <a:ext cx="7789863" cy="1473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WWW.UNAF-AVANTAGES.FR</a:t>
            </a:r>
            <a:br>
              <a:rPr lang="fr-FR" sz="4000" dirty="0">
                <a:latin typeface="Bahnschrift" panose="020B0502040204020203" pitchFamily="34" charset="0"/>
              </a:rPr>
            </a:br>
            <a:endParaRPr lang="fr-FR" sz="4000" dirty="0">
              <a:latin typeface="Bahnschrift" panose="020B0502040204020203" pitchFamily="34" charset="0"/>
            </a:endParaRPr>
          </a:p>
        </p:txBody>
      </p:sp>
      <p:pic>
        <p:nvPicPr>
          <p:cNvPr id="11267" name="Image 3">
            <a:extLst>
              <a:ext uri="{FF2B5EF4-FFF2-40B4-BE49-F238E27FC236}">
                <a16:creationId xmlns:a16="http://schemas.microsoft.com/office/drawing/2014/main" id="{7B745CC6-5EF3-4862-A51C-1DC045B6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929313"/>
            <a:ext cx="26050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delta ce">
            <a:extLst>
              <a:ext uri="{FF2B5EF4-FFF2-40B4-BE49-F238E27FC236}">
                <a16:creationId xmlns:a16="http://schemas.microsoft.com/office/drawing/2014/main" id="{E83A0879-72B9-427C-9B59-4FCA5606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76925"/>
            <a:ext cx="220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ZoneTexte 4">
            <a:extLst>
              <a:ext uri="{FF2B5EF4-FFF2-40B4-BE49-F238E27FC236}">
                <a16:creationId xmlns:a16="http://schemas.microsoft.com/office/drawing/2014/main" id="{8DAAD2A4-9628-4137-B838-FFC15B9CE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908050"/>
            <a:ext cx="705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connexion par le site internet</a:t>
            </a:r>
          </a:p>
        </p:txBody>
      </p:sp>
      <p:sp>
        <p:nvSpPr>
          <p:cNvPr id="11270" name="ZoneTexte 7">
            <a:extLst>
              <a:ext uri="{FF2B5EF4-FFF2-40B4-BE49-F238E27FC236}">
                <a16:creationId xmlns:a16="http://schemas.microsoft.com/office/drawing/2014/main" id="{EE2E1202-C75B-4DCA-BC2B-160A68A98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800225"/>
            <a:ext cx="248285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Etape n°1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Se connecter sur </a:t>
            </a:r>
            <a:r>
              <a:rPr lang="fr-FR" altLang="fr-FR" sz="1400">
                <a:latin typeface="Bahnschrift" panose="020B0502040204020203" pitchFamily="34" charset="0"/>
                <a:hlinkClick r:id="rId4"/>
              </a:rPr>
              <a:t>www.unaf-avantages.fr</a:t>
            </a:r>
            <a:endParaRPr lang="fr-FR" altLang="fr-FR" sz="1400">
              <a:latin typeface="Bahnschrift" panose="020B0502040204020203" pitchFamily="34" charset="0"/>
            </a:endParaRP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Et cliquer sur inscription</a:t>
            </a:r>
          </a:p>
        </p:txBody>
      </p:sp>
      <p:pic>
        <p:nvPicPr>
          <p:cNvPr id="11271" name="Picture 2">
            <a:extLst>
              <a:ext uri="{FF2B5EF4-FFF2-40B4-BE49-F238E27FC236}">
                <a16:creationId xmlns:a16="http://schemas.microsoft.com/office/drawing/2014/main" id="{9DEC68F5-0534-4B1A-B637-23B2F7AE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784475"/>
            <a:ext cx="2482850" cy="3011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2984482-D431-4AA8-B928-F8FF8BB4398A}"/>
              </a:ext>
            </a:extLst>
          </p:cNvPr>
          <p:cNvSpPr/>
          <p:nvPr/>
        </p:nvSpPr>
        <p:spPr>
          <a:xfrm>
            <a:off x="230188" y="4951413"/>
            <a:ext cx="2308225" cy="422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noFill/>
            </a:endParaRPr>
          </a:p>
        </p:txBody>
      </p:sp>
      <p:sp>
        <p:nvSpPr>
          <p:cNvPr id="11273" name="ZoneTexte 12">
            <a:extLst>
              <a:ext uri="{FF2B5EF4-FFF2-40B4-BE49-F238E27FC236}">
                <a16:creationId xmlns:a16="http://schemas.microsoft.com/office/drawing/2014/main" id="{26243700-FCED-43F4-9936-BDE485B1B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800225"/>
            <a:ext cx="2951163" cy="1230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Etape n°2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Inscription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champ inscription : UNAF2019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Champ identifiant : créer son identifiant personnel</a:t>
            </a:r>
          </a:p>
        </p:txBody>
      </p:sp>
      <p:pic>
        <p:nvPicPr>
          <p:cNvPr id="11274" name="Picture 3">
            <a:extLst>
              <a:ext uri="{FF2B5EF4-FFF2-40B4-BE49-F238E27FC236}">
                <a16:creationId xmlns:a16="http://schemas.microsoft.com/office/drawing/2014/main" id="{69603DDF-CDC3-461A-8F59-0B9B586AF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54350"/>
            <a:ext cx="2951163" cy="346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5" name="ZoneTexte 6">
            <a:extLst>
              <a:ext uri="{FF2B5EF4-FFF2-40B4-BE49-F238E27FC236}">
                <a16:creationId xmlns:a16="http://schemas.microsoft.com/office/drawing/2014/main" id="{12F8EDF8-E2ED-49B4-974B-BC800F4B3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581525"/>
            <a:ext cx="1187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200" b="1"/>
              <a:t>UNAF2019</a:t>
            </a:r>
          </a:p>
        </p:txBody>
      </p:sp>
      <p:sp>
        <p:nvSpPr>
          <p:cNvPr id="11276" name="ZoneTexte 15">
            <a:extLst>
              <a:ext uri="{FF2B5EF4-FFF2-40B4-BE49-F238E27FC236}">
                <a16:creationId xmlns:a16="http://schemas.microsoft.com/office/drawing/2014/main" id="{72F77926-52F3-4E86-B829-87FDBDF5C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965700"/>
            <a:ext cx="2366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200" b="1"/>
              <a:t>Choisir son identifiant personnel</a:t>
            </a:r>
          </a:p>
        </p:txBody>
      </p:sp>
      <p:pic>
        <p:nvPicPr>
          <p:cNvPr id="11277" name="Picture 4">
            <a:extLst>
              <a:ext uri="{FF2B5EF4-FFF2-40B4-BE49-F238E27FC236}">
                <a16:creationId xmlns:a16="http://schemas.microsoft.com/office/drawing/2014/main" id="{6BC15D6D-BF6F-49A6-8BFA-50A7D8594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5"/>
          <a:stretch>
            <a:fillRect/>
          </a:stretch>
        </p:blipFill>
        <p:spPr bwMode="auto">
          <a:xfrm>
            <a:off x="6116638" y="3054350"/>
            <a:ext cx="2200275" cy="200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5D3AC29-D75C-4278-832E-678A2A98A954}"/>
              </a:ext>
            </a:extLst>
          </p:cNvPr>
          <p:cNvSpPr txBox="1"/>
          <p:nvPr/>
        </p:nvSpPr>
        <p:spPr>
          <a:xfrm>
            <a:off x="6116638" y="1814513"/>
            <a:ext cx="2200275" cy="8001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Bahnschrift" panose="020B0502040204020203" pitchFamily="34" charset="0"/>
              </a:rPr>
              <a:t>Etape n°3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Bahnschrift" panose="020B0502040204020203" pitchFamily="34" charset="0"/>
              </a:rPr>
              <a:t>Créer son mot de passe personnel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B69E9A-9A5D-46D4-B327-760022F62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0" y="115888"/>
            <a:ext cx="7789863" cy="1473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WWW.UNAF-AVANTAGES.FR</a:t>
            </a:r>
            <a:br>
              <a:rPr lang="fr-FR" sz="4000" dirty="0">
                <a:latin typeface="Bahnschrift" panose="020B0502040204020203" pitchFamily="34" charset="0"/>
              </a:rPr>
            </a:br>
            <a:endParaRPr lang="fr-FR" sz="4000" dirty="0">
              <a:latin typeface="Bahnschrift" panose="020B0502040204020203" pitchFamily="34" charset="0"/>
            </a:endParaRPr>
          </a:p>
        </p:txBody>
      </p:sp>
      <p:pic>
        <p:nvPicPr>
          <p:cNvPr id="12291" name="Image 3">
            <a:extLst>
              <a:ext uri="{FF2B5EF4-FFF2-40B4-BE49-F238E27FC236}">
                <a16:creationId xmlns:a16="http://schemas.microsoft.com/office/drawing/2014/main" id="{D4900EF5-D0BE-4BE7-8C2F-72D3A2245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929313"/>
            <a:ext cx="26050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delta ce">
            <a:extLst>
              <a:ext uri="{FF2B5EF4-FFF2-40B4-BE49-F238E27FC236}">
                <a16:creationId xmlns:a16="http://schemas.microsoft.com/office/drawing/2014/main" id="{40AB3C39-6EB5-43BF-A1D4-C19453A0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76925"/>
            <a:ext cx="220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ZoneTexte 4">
            <a:extLst>
              <a:ext uri="{FF2B5EF4-FFF2-40B4-BE49-F238E27FC236}">
                <a16:creationId xmlns:a16="http://schemas.microsoft.com/office/drawing/2014/main" id="{9ECEF694-FD71-4064-BF75-98CDB8519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908050"/>
            <a:ext cx="705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connexion par le site internet</a:t>
            </a:r>
          </a:p>
        </p:txBody>
      </p:sp>
      <p:sp>
        <p:nvSpPr>
          <p:cNvPr id="12294" name="ZoneTexte 7">
            <a:extLst>
              <a:ext uri="{FF2B5EF4-FFF2-40B4-BE49-F238E27FC236}">
                <a16:creationId xmlns:a16="http://schemas.microsoft.com/office/drawing/2014/main" id="{D8B32F58-96F7-4FFD-A09E-38B0389AC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800225"/>
            <a:ext cx="248285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Etape n°4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Ton inscription est validée</a:t>
            </a:r>
          </a:p>
        </p:txBody>
      </p:sp>
      <p:sp>
        <p:nvSpPr>
          <p:cNvPr id="12295" name="ZoneTexte 12">
            <a:extLst>
              <a:ext uri="{FF2B5EF4-FFF2-40B4-BE49-F238E27FC236}">
                <a16:creationId xmlns:a16="http://schemas.microsoft.com/office/drawing/2014/main" id="{D7B720E6-F59A-44DC-8A50-A6431F626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792288"/>
            <a:ext cx="2951163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Etape n°5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Remplir les différents champs personnels PUIS suivant en bas de la page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FB40FF6-3228-4F79-A375-39D1D5E65AFD}"/>
              </a:ext>
            </a:extLst>
          </p:cNvPr>
          <p:cNvSpPr txBox="1"/>
          <p:nvPr/>
        </p:nvSpPr>
        <p:spPr>
          <a:xfrm>
            <a:off x="6116638" y="1814513"/>
            <a:ext cx="2200275" cy="123031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Bahnschrift" panose="020B0502040204020203" pitchFamily="34" charset="0"/>
              </a:rPr>
              <a:t>Etape n°6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Bahnschrift" panose="020B0502040204020203" pitchFamily="34" charset="0"/>
              </a:rPr>
              <a:t>Bienvenue sur la plateforme. Cliquer en haut à droite sur BOUTIQUE</a:t>
            </a:r>
          </a:p>
        </p:txBody>
      </p:sp>
      <p:pic>
        <p:nvPicPr>
          <p:cNvPr id="12297" name="Picture 2">
            <a:extLst>
              <a:ext uri="{FF2B5EF4-FFF2-40B4-BE49-F238E27FC236}">
                <a16:creationId xmlns:a16="http://schemas.microsoft.com/office/drawing/2014/main" id="{65ADD675-FDE8-483A-A278-A5366F819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435225"/>
            <a:ext cx="2460625" cy="26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2EA160-22AA-4CEF-AAE1-6A1203C0C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0" y="115888"/>
            <a:ext cx="7789863" cy="1473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WWW.UNAF-AVANTAGES.FR</a:t>
            </a:r>
            <a:br>
              <a:rPr lang="fr-FR" sz="4000" dirty="0">
                <a:latin typeface="Bahnschrift" panose="020B0502040204020203" pitchFamily="34" charset="0"/>
              </a:rPr>
            </a:br>
            <a:endParaRPr lang="fr-FR" sz="4000" dirty="0">
              <a:latin typeface="Bahnschrift" panose="020B0502040204020203" pitchFamily="34" charset="0"/>
            </a:endParaRPr>
          </a:p>
        </p:txBody>
      </p:sp>
      <p:pic>
        <p:nvPicPr>
          <p:cNvPr id="13315" name="Image 3">
            <a:extLst>
              <a:ext uri="{FF2B5EF4-FFF2-40B4-BE49-F238E27FC236}">
                <a16:creationId xmlns:a16="http://schemas.microsoft.com/office/drawing/2014/main" id="{6D5CE3C3-C662-49C5-B0D5-AA7379C01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929313"/>
            <a:ext cx="26050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delta ce">
            <a:extLst>
              <a:ext uri="{FF2B5EF4-FFF2-40B4-BE49-F238E27FC236}">
                <a16:creationId xmlns:a16="http://schemas.microsoft.com/office/drawing/2014/main" id="{DC7F021E-E48B-4C04-A6BB-01E2783C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76925"/>
            <a:ext cx="220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ZoneTexte 4">
            <a:extLst>
              <a:ext uri="{FF2B5EF4-FFF2-40B4-BE49-F238E27FC236}">
                <a16:creationId xmlns:a16="http://schemas.microsoft.com/office/drawing/2014/main" id="{96B92FF0-5DFF-46CC-9483-EA3B85CDE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908050"/>
            <a:ext cx="705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connexion par </a:t>
            </a:r>
            <a:r>
              <a:rPr lang="fr-FR" altLang="fr-FR" sz="2000" b="1">
                <a:solidFill>
                  <a:srgbClr val="FF0000"/>
                </a:solidFill>
                <a:latin typeface="Bahnschrift" panose="020B0502040204020203" pitchFamily="34" charset="0"/>
              </a:rPr>
              <a:t>l’application mobile – téléphone portable</a:t>
            </a:r>
          </a:p>
        </p:txBody>
      </p:sp>
      <p:sp>
        <p:nvSpPr>
          <p:cNvPr id="13318" name="ZoneTexte 7">
            <a:extLst>
              <a:ext uri="{FF2B5EF4-FFF2-40B4-BE49-F238E27FC236}">
                <a16:creationId xmlns:a16="http://schemas.microsoft.com/office/drawing/2014/main" id="{54B50F9E-6A2D-458E-A86F-77F99D109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1400175"/>
            <a:ext cx="2484437" cy="8001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Etape n°1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Télécharger l’application soit par QR Code ou lien internet</a:t>
            </a:r>
          </a:p>
        </p:txBody>
      </p:sp>
      <p:pic>
        <p:nvPicPr>
          <p:cNvPr id="13319" name="Picture 2">
            <a:extLst>
              <a:ext uri="{FF2B5EF4-FFF2-40B4-BE49-F238E27FC236}">
                <a16:creationId xmlns:a16="http://schemas.microsoft.com/office/drawing/2014/main" id="{E71DBEBA-4CF0-4F7D-A1A4-18FFCAD10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16163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ZoneTexte 2">
            <a:extLst>
              <a:ext uri="{FF2B5EF4-FFF2-40B4-BE49-F238E27FC236}">
                <a16:creationId xmlns:a16="http://schemas.microsoft.com/office/drawing/2014/main" id="{3DE8AEBA-6336-460A-B064-EE2884DB2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4362450"/>
            <a:ext cx="2605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/>
              <a:t>Apple store : </a:t>
            </a:r>
            <a:r>
              <a:rPr lang="fr-FR" altLang="fr-FR">
                <a:hlinkClick r:id="rId5"/>
              </a:rPr>
              <a:t>https://itunes.apple.com/fr/app/appce/id816380827#?platform=iphone</a:t>
            </a:r>
            <a:r>
              <a:rPr lang="fr-FR" altLang="fr-FR"/>
              <a:t> </a:t>
            </a:r>
          </a:p>
        </p:txBody>
      </p:sp>
      <p:pic>
        <p:nvPicPr>
          <p:cNvPr id="13321" name="Picture 3">
            <a:extLst>
              <a:ext uri="{FF2B5EF4-FFF2-40B4-BE49-F238E27FC236}">
                <a16:creationId xmlns:a16="http://schemas.microsoft.com/office/drawing/2014/main" id="{5BD4E079-105A-4E7F-9D23-449D18D8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2316163"/>
            <a:ext cx="21494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ZoneTexte 8">
            <a:extLst>
              <a:ext uri="{FF2B5EF4-FFF2-40B4-BE49-F238E27FC236}">
                <a16:creationId xmlns:a16="http://schemas.microsoft.com/office/drawing/2014/main" id="{386497E3-071F-4ABA-B3B8-0B16626D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362450"/>
            <a:ext cx="2808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/>
              <a:t>Google play : </a:t>
            </a:r>
            <a:r>
              <a:rPr lang="fr-FR" altLang="fr-FR">
                <a:hlinkClick r:id="rId7"/>
              </a:rPr>
              <a:t>https://play.google.com/store/apps/details?id=fr.deltace.eazynews</a:t>
            </a:r>
            <a:r>
              <a:rPr lang="fr-FR" altLang="fr-FR"/>
              <a:t> 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2F09F8-F085-46C3-8570-A28ECBE71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0" y="115888"/>
            <a:ext cx="7789863" cy="1473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WWW.UNAF-AVANTAGES.FR</a:t>
            </a:r>
            <a:br>
              <a:rPr lang="fr-FR" sz="4000" dirty="0">
                <a:latin typeface="Bahnschrift" panose="020B0502040204020203" pitchFamily="34" charset="0"/>
              </a:rPr>
            </a:br>
            <a:endParaRPr lang="fr-FR" sz="4000" dirty="0">
              <a:latin typeface="Bahnschrift" panose="020B0502040204020203" pitchFamily="34" charset="0"/>
            </a:endParaRPr>
          </a:p>
        </p:txBody>
      </p:sp>
      <p:pic>
        <p:nvPicPr>
          <p:cNvPr id="14339" name="Image 3">
            <a:extLst>
              <a:ext uri="{FF2B5EF4-FFF2-40B4-BE49-F238E27FC236}">
                <a16:creationId xmlns:a16="http://schemas.microsoft.com/office/drawing/2014/main" id="{C0B0EB2E-E8E5-403A-A7F5-C370630C9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929313"/>
            <a:ext cx="26050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delta ce">
            <a:extLst>
              <a:ext uri="{FF2B5EF4-FFF2-40B4-BE49-F238E27FC236}">
                <a16:creationId xmlns:a16="http://schemas.microsoft.com/office/drawing/2014/main" id="{5486A9C9-614A-4D29-ACE2-9E3C1655E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76925"/>
            <a:ext cx="220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ZoneTexte 4">
            <a:extLst>
              <a:ext uri="{FF2B5EF4-FFF2-40B4-BE49-F238E27FC236}">
                <a16:creationId xmlns:a16="http://schemas.microsoft.com/office/drawing/2014/main" id="{DAF6EAF9-1798-4AF9-873F-8FD77B83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908050"/>
            <a:ext cx="705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connexion par </a:t>
            </a:r>
            <a:r>
              <a:rPr lang="fr-FR" altLang="fr-FR" sz="2000" b="1">
                <a:solidFill>
                  <a:srgbClr val="FF0000"/>
                </a:solidFill>
                <a:latin typeface="Bahnschrift" panose="020B0502040204020203" pitchFamily="34" charset="0"/>
              </a:rPr>
              <a:t>l’application mobile – téléphone portable</a:t>
            </a:r>
          </a:p>
        </p:txBody>
      </p:sp>
      <p:sp>
        <p:nvSpPr>
          <p:cNvPr id="14342" name="ZoneTexte 7">
            <a:extLst>
              <a:ext uri="{FF2B5EF4-FFF2-40B4-BE49-F238E27FC236}">
                <a16:creationId xmlns:a16="http://schemas.microsoft.com/office/drawing/2014/main" id="{020E6D2F-DE6D-421B-9E33-6D3B1C029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2420938"/>
            <a:ext cx="2482850" cy="2308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Etape n°2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Création de son compte sur application</a:t>
            </a:r>
          </a:p>
          <a:p>
            <a:pPr algn="ctr" eaLnBrk="1" hangingPunct="1"/>
            <a:endParaRPr lang="fr-FR" altLang="fr-FR" sz="1400">
              <a:latin typeface="Bahnschrift" panose="020B0502040204020203" pitchFamily="34" charset="0"/>
            </a:endParaRP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Code application mobile : 190513</a:t>
            </a:r>
          </a:p>
          <a:p>
            <a:pPr algn="ctr" eaLnBrk="1" hangingPunct="1"/>
            <a:endParaRPr lang="fr-FR" altLang="fr-FR" sz="1400">
              <a:latin typeface="Bahnschrift" panose="020B0502040204020203" pitchFamily="34" charset="0"/>
            </a:endParaRP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Code inscription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UNAF2019</a:t>
            </a:r>
          </a:p>
          <a:p>
            <a:pPr algn="ctr" eaLnBrk="1" hangingPunct="1"/>
            <a:endParaRPr lang="fr-FR" altLang="fr-FR" sz="140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5B080-8614-4206-89FE-262FC3784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0" y="115888"/>
            <a:ext cx="7789863" cy="1473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WWW.UNAF-AVANTAGES.FR</a:t>
            </a:r>
            <a:br>
              <a:rPr lang="fr-FR" sz="4000" dirty="0">
                <a:latin typeface="Bahnschrift" panose="020B0502040204020203" pitchFamily="34" charset="0"/>
              </a:rPr>
            </a:br>
            <a:endParaRPr lang="fr-FR" sz="4000" dirty="0">
              <a:latin typeface="Bahnschrift" panose="020B0502040204020203" pitchFamily="34" charset="0"/>
            </a:endParaRPr>
          </a:p>
        </p:txBody>
      </p:sp>
      <p:pic>
        <p:nvPicPr>
          <p:cNvPr id="15363" name="Image 3">
            <a:extLst>
              <a:ext uri="{FF2B5EF4-FFF2-40B4-BE49-F238E27FC236}">
                <a16:creationId xmlns:a16="http://schemas.microsoft.com/office/drawing/2014/main" id="{4BE586F3-B5FF-478D-B0C4-8CAB6581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929313"/>
            <a:ext cx="26050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delta ce">
            <a:extLst>
              <a:ext uri="{FF2B5EF4-FFF2-40B4-BE49-F238E27FC236}">
                <a16:creationId xmlns:a16="http://schemas.microsoft.com/office/drawing/2014/main" id="{BB4C21DD-F6E5-4F1D-BE0F-593C2BC29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76925"/>
            <a:ext cx="220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ZoneTexte 4">
            <a:extLst>
              <a:ext uri="{FF2B5EF4-FFF2-40B4-BE49-F238E27FC236}">
                <a16:creationId xmlns:a16="http://schemas.microsoft.com/office/drawing/2014/main" id="{00FC1B1E-6A39-4AAB-B9BE-A4DF4A6EA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1308100"/>
            <a:ext cx="705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800">
                <a:latin typeface="Bahnschrift" panose="020B0502040204020203" pitchFamily="34" charset="0"/>
              </a:rPr>
              <a:t>Tu as une question, voici l’adresse mail :</a:t>
            </a:r>
            <a:endParaRPr lang="fr-FR" altLang="fr-FR" sz="3200" b="1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5366" name="ZoneTexte 7">
            <a:extLst>
              <a:ext uri="{FF2B5EF4-FFF2-40B4-BE49-F238E27FC236}">
                <a16:creationId xmlns:a16="http://schemas.microsoft.com/office/drawing/2014/main" id="{BD3B7F92-E3BB-4B64-8D02-16E7A141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3213100"/>
            <a:ext cx="516255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800">
                <a:latin typeface="Bahnschrift" panose="020B0502040204020203" pitchFamily="34" charset="0"/>
              </a:rPr>
              <a:t>contact@unaf-arbitres.com</a:t>
            </a:r>
            <a:endParaRPr lang="fr-FR" altLang="fr-FR" sz="2000">
              <a:latin typeface="Bahnschrift" panose="020B0502040204020203" pitchFamily="34" charset="0"/>
            </a:endParaRPr>
          </a:p>
        </p:txBody>
      </p:sp>
      <p:sp>
        <p:nvSpPr>
          <p:cNvPr id="3" name="Flèche vers le bas 2">
            <a:extLst>
              <a:ext uri="{FF2B5EF4-FFF2-40B4-BE49-F238E27FC236}">
                <a16:creationId xmlns:a16="http://schemas.microsoft.com/office/drawing/2014/main" id="{716D0A82-0C28-4878-A013-DE95E140F6D2}"/>
              </a:ext>
            </a:extLst>
          </p:cNvPr>
          <p:cNvSpPr/>
          <p:nvPr/>
        </p:nvSpPr>
        <p:spPr>
          <a:xfrm>
            <a:off x="3779838" y="1981200"/>
            <a:ext cx="1079500" cy="1231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0EA7C-8D92-4269-8467-1BD6EF6AD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3175"/>
            <a:ext cx="7788275" cy="7191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INTERSPORT - NIKE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818F88-DDAA-4E48-A42D-20D8538D3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2380055" cy="3402964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marL="571500" indent="-571500" algn="just" fontAlgn="auto"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tx1"/>
                </a:solidFill>
                <a:latin typeface="Bahnschrift" panose="020B0502040204020203" pitchFamily="34" charset="0"/>
              </a:rPr>
              <a:t>Remise de </a:t>
            </a:r>
            <a:r>
              <a:rPr lang="fr-FR" sz="2800" b="1" dirty="0">
                <a:solidFill>
                  <a:schemeClr val="tx1"/>
                </a:solidFill>
                <a:highlight>
                  <a:srgbClr val="FFFF00"/>
                </a:highlight>
                <a:latin typeface="Bahnschrift" panose="020B0502040204020203" pitchFamily="34" charset="0"/>
              </a:rPr>
              <a:t>35 % </a:t>
            </a:r>
            <a:r>
              <a:rPr lang="fr-FR" dirty="0">
                <a:solidFill>
                  <a:schemeClr val="tx1"/>
                </a:solidFill>
                <a:latin typeface="Bahnschrift" panose="020B0502040204020203" pitchFamily="34" charset="0"/>
              </a:rPr>
              <a:t>sur les commandes hors packs</a:t>
            </a:r>
          </a:p>
          <a:p>
            <a:pPr algn="just" fontAlgn="auto"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571500" indent="-571500" algn="just" fontAlgn="auto"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tx1"/>
                </a:solidFill>
                <a:latin typeface="Bahnschrift" panose="020B0502040204020203" pitchFamily="34" charset="0"/>
              </a:rPr>
              <a:t>Remise         de </a:t>
            </a:r>
            <a:r>
              <a:rPr lang="fr-FR" sz="2800" b="1" dirty="0">
                <a:solidFill>
                  <a:schemeClr val="tx1"/>
                </a:solidFill>
                <a:highlight>
                  <a:srgbClr val="FFFF00"/>
                </a:highlight>
                <a:latin typeface="Bahnschrift" panose="020B0502040204020203" pitchFamily="34" charset="0"/>
              </a:rPr>
              <a:t>40% </a:t>
            </a:r>
            <a:r>
              <a:rPr lang="fr-FR" dirty="0">
                <a:solidFill>
                  <a:schemeClr val="tx1"/>
                </a:solidFill>
                <a:latin typeface="Bahnschrift" panose="020B0502040204020203" pitchFamily="34" charset="0"/>
              </a:rPr>
              <a:t>sur les packs</a:t>
            </a:r>
          </a:p>
        </p:txBody>
      </p:sp>
      <p:pic>
        <p:nvPicPr>
          <p:cNvPr id="16388" name="Image 3">
            <a:extLst>
              <a:ext uri="{FF2B5EF4-FFF2-40B4-BE49-F238E27FC236}">
                <a16:creationId xmlns:a16="http://schemas.microsoft.com/office/drawing/2014/main" id="{AB183C58-4C40-4589-BA53-BD6351551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4AA3C5-8E33-4677-A65D-D363C715B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678" y="1305204"/>
            <a:ext cx="4940509" cy="5192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CC6EE2-1FCB-4B16-ACAF-6FBD8BA330F4}"/>
              </a:ext>
            </a:extLst>
          </p:cNvPr>
          <p:cNvSpPr/>
          <p:nvPr/>
        </p:nvSpPr>
        <p:spPr>
          <a:xfrm>
            <a:off x="1014810" y="620688"/>
            <a:ext cx="675672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/>
                <a:solidFill>
                  <a:schemeClr val="accent3"/>
                </a:solidFill>
                <a:latin typeface="+mn-lt"/>
              </a:rPr>
              <a:t>Contact : clubsetcollectivitesintersport@gmail.com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C796C4-2BAB-4EE9-A6FD-410D45D04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4950"/>
            <a:ext cx="8112125" cy="7207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Hébergements et lieux de vacances</a:t>
            </a:r>
          </a:p>
        </p:txBody>
      </p:sp>
      <p:pic>
        <p:nvPicPr>
          <p:cNvPr id="17411" name="Image 3">
            <a:extLst>
              <a:ext uri="{FF2B5EF4-FFF2-40B4-BE49-F238E27FC236}">
                <a16:creationId xmlns:a16="http://schemas.microsoft.com/office/drawing/2014/main" id="{346F9C36-47A0-43E8-BC19-71A89B321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4AA3C5-8E33-4677-A65D-D363C715B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95448"/>
            <a:ext cx="4940509" cy="5088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F55571-211C-48D5-B0BD-3EDC5D03B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4950"/>
            <a:ext cx="8112125" cy="7207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Hébergements et lieux de vacances</a:t>
            </a:r>
          </a:p>
        </p:txBody>
      </p:sp>
      <p:pic>
        <p:nvPicPr>
          <p:cNvPr id="18435" name="Image 3">
            <a:extLst>
              <a:ext uri="{FF2B5EF4-FFF2-40B4-BE49-F238E27FC236}">
                <a16:creationId xmlns:a16="http://schemas.microsoft.com/office/drawing/2014/main" id="{86250BBC-D76E-422F-BD29-CED58B7BF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4AA3C5-8E33-4677-A65D-D363C715BD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58"/>
          <a:stretch/>
        </p:blipFill>
        <p:spPr>
          <a:xfrm>
            <a:off x="683568" y="1124744"/>
            <a:ext cx="7138412" cy="2738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7" name="ZoneTexte 2">
            <a:extLst>
              <a:ext uri="{FF2B5EF4-FFF2-40B4-BE49-F238E27FC236}">
                <a16:creationId xmlns:a16="http://schemas.microsoft.com/office/drawing/2014/main" id="{BD3AFAC8-6F07-456E-B06B-ACC5F8BD7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24400"/>
            <a:ext cx="2097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/>
              <a:t>Identifiant : </a:t>
            </a:r>
            <a:r>
              <a:rPr lang="fr-FR" altLang="fr-FR" b="1"/>
              <a:t>UNAF72</a:t>
            </a:r>
          </a:p>
          <a:p>
            <a:pPr eaLnBrk="1" hangingPunct="1"/>
            <a:r>
              <a:rPr lang="fr-FR" altLang="fr-FR"/>
              <a:t>Code </a:t>
            </a:r>
            <a:r>
              <a:rPr lang="fr-FR" altLang="fr-FR" b="1"/>
              <a:t>100311</a:t>
            </a:r>
          </a:p>
        </p:txBody>
      </p:sp>
      <p:sp>
        <p:nvSpPr>
          <p:cNvPr id="18438" name="ZoneTexte 5">
            <a:extLst>
              <a:ext uri="{FF2B5EF4-FFF2-40B4-BE49-F238E27FC236}">
                <a16:creationId xmlns:a16="http://schemas.microsoft.com/office/drawing/2014/main" id="{A9E4DCA4-8DEC-4E4B-BCEF-324D3BDBF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738688"/>
            <a:ext cx="214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/>
              <a:t>Identifiant : </a:t>
            </a:r>
            <a:r>
              <a:rPr lang="fr-FR" altLang="fr-FR" b="1"/>
              <a:t>1003100</a:t>
            </a:r>
          </a:p>
          <a:p>
            <a:pPr eaLnBrk="1" hangingPunct="1"/>
            <a:r>
              <a:rPr lang="fr-FR" altLang="fr-FR"/>
              <a:t>Code </a:t>
            </a:r>
            <a:r>
              <a:rPr lang="fr-FR" altLang="fr-FR" b="1"/>
              <a:t>CE041426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B64570-FA61-4EBA-B3F0-A45984576789}"/>
              </a:ext>
            </a:extLst>
          </p:cNvPr>
          <p:cNvSpPr txBox="1"/>
          <p:nvPr/>
        </p:nvSpPr>
        <p:spPr>
          <a:xfrm>
            <a:off x="1331913" y="4103688"/>
            <a:ext cx="5761037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/>
              <a:t>ce.groupepvcp.com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1564CDC-B3CA-4E2A-B2A1-0AA5BDFF53E4}"/>
              </a:ext>
            </a:extLst>
          </p:cNvPr>
          <p:cNvSpPr/>
          <p:nvPr/>
        </p:nvSpPr>
        <p:spPr>
          <a:xfrm>
            <a:off x="2627313" y="2636838"/>
            <a:ext cx="2147887" cy="7921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65F75972-2DD1-4864-8D71-13FE974BCFBA}"/>
              </a:ext>
            </a:extLst>
          </p:cNvPr>
          <p:cNvSpPr/>
          <p:nvPr/>
        </p:nvSpPr>
        <p:spPr>
          <a:xfrm>
            <a:off x="3490913" y="3441700"/>
            <a:ext cx="422275" cy="6381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E5923-4702-46BE-BC7E-6703B6EBA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-57150"/>
            <a:ext cx="7789862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SIGNALBIP - UNAF</a:t>
            </a:r>
          </a:p>
        </p:txBody>
      </p:sp>
      <p:pic>
        <p:nvPicPr>
          <p:cNvPr id="3075" name="Image 3">
            <a:extLst>
              <a:ext uri="{FF2B5EF4-FFF2-40B4-BE49-F238E27FC236}">
                <a16:creationId xmlns:a16="http://schemas.microsoft.com/office/drawing/2014/main" id="{6C83DDC8-B21D-451F-A882-B270F8EF3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D2E3CAC-A952-4394-8B86-3359CEB71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876925"/>
            <a:ext cx="260508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 7">
            <a:extLst>
              <a:ext uri="{FF2B5EF4-FFF2-40B4-BE49-F238E27FC236}">
                <a16:creationId xmlns:a16="http://schemas.microsoft.com/office/drawing/2014/main" id="{D05558B7-94A8-4EA1-8EA8-64DC2835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693738"/>
            <a:ext cx="63912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D43BEE-9515-43DD-B34A-9C9021EFFE29}"/>
              </a:ext>
            </a:extLst>
          </p:cNvPr>
          <p:cNvSpPr/>
          <p:nvPr/>
        </p:nvSpPr>
        <p:spPr>
          <a:xfrm>
            <a:off x="933450" y="5287963"/>
            <a:ext cx="2673350" cy="523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Prix public : 579,80 €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D4AEA8-9A9D-4915-B576-B4A935489297}"/>
              </a:ext>
            </a:extLst>
          </p:cNvPr>
          <p:cNvSpPr/>
          <p:nvPr/>
        </p:nvSpPr>
        <p:spPr>
          <a:xfrm>
            <a:off x="3796369" y="5318797"/>
            <a:ext cx="4381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/>
                <a:solidFill>
                  <a:schemeClr val="accent3"/>
                </a:solidFill>
                <a:latin typeface="+mn-lt"/>
              </a:rPr>
              <a:t>Contact : contact@signalbip.com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2842D-3948-4403-A127-063891F91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-57150"/>
            <a:ext cx="7789862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SIGNALBIP - UNAF</a:t>
            </a:r>
          </a:p>
        </p:txBody>
      </p:sp>
      <p:pic>
        <p:nvPicPr>
          <p:cNvPr id="4099" name="Image 3">
            <a:extLst>
              <a:ext uri="{FF2B5EF4-FFF2-40B4-BE49-F238E27FC236}">
                <a16:creationId xmlns:a16="http://schemas.microsoft.com/office/drawing/2014/main" id="{2730BB57-2ACA-49FA-8A57-5CD20D89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8857433-8C90-4B22-9E9A-BAD68A6B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876925"/>
            <a:ext cx="260508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D43BEE-9515-43DD-B34A-9C9021EFFE29}"/>
              </a:ext>
            </a:extLst>
          </p:cNvPr>
          <p:cNvSpPr/>
          <p:nvPr/>
        </p:nvSpPr>
        <p:spPr>
          <a:xfrm>
            <a:off x="468313" y="712788"/>
            <a:ext cx="7656512" cy="4678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Comment commander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1/ créer son compte client sur </a:t>
            </a:r>
            <a:r>
              <a:rPr lang="fr-FR" sz="2200" dirty="0">
                <a:ln w="0"/>
                <a:solidFill>
                  <a:srgbClr val="FF84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SIGNALBIP.COM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ln w="0"/>
                <a:solidFill>
                  <a:srgbClr val="FF84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(en haut à droite de la page d’accueil : CONNEXION)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2/ remplir les champs et indiquer UNAF + N° (voir slide suivante)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3/ attendre un mail de validation de votre compte sous 48 heures ouvrées (contrôle adhésion auprès du CDN)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4/ dès réception du mail, vous pouvez passer commande du kit et payer en ligne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5/ après validation de la commande, la livraison se fait sous 48 heures ouvrées (délai fin juillet 2022 pour le Kit UNAF)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Pour toutes questions : </a:t>
            </a:r>
            <a:r>
              <a:rPr lang="fr-FR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  <a:hlinkClick r:id="rId4"/>
              </a:rPr>
              <a:t>contact@signalbip.com</a:t>
            </a:r>
            <a:r>
              <a:rPr lang="fr-FR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A3AD0-0F25-4B33-8B78-FC00F30A5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-57150"/>
            <a:ext cx="7789862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SIGNALBIP - UNAF</a:t>
            </a:r>
          </a:p>
        </p:txBody>
      </p:sp>
      <p:pic>
        <p:nvPicPr>
          <p:cNvPr id="5123" name="Image 3">
            <a:extLst>
              <a:ext uri="{FF2B5EF4-FFF2-40B4-BE49-F238E27FC236}">
                <a16:creationId xmlns:a16="http://schemas.microsoft.com/office/drawing/2014/main" id="{540BC994-34E5-40B4-A408-7E916F55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76095A1-384B-4231-8AF9-6F4AB405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876925"/>
            <a:ext cx="260508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 4">
            <a:extLst>
              <a:ext uri="{FF2B5EF4-FFF2-40B4-BE49-F238E27FC236}">
                <a16:creationId xmlns:a16="http://schemas.microsoft.com/office/drawing/2014/main" id="{A6D710B2-2F14-4AC1-8142-1E79F70AD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908050"/>
            <a:ext cx="6442075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18BC9A-ABAF-41A3-8D06-3199AB456E30}"/>
              </a:ext>
            </a:extLst>
          </p:cNvPr>
          <p:cNvSpPr/>
          <p:nvPr/>
        </p:nvSpPr>
        <p:spPr>
          <a:xfrm>
            <a:off x="4114981" y="2967335"/>
            <a:ext cx="91403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/>
                <a:solidFill>
                  <a:schemeClr val="accent3"/>
                </a:solidFill>
                <a:latin typeface="+mn-lt"/>
              </a:rPr>
              <a:t>UNAF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F6D77-AF42-4C58-98A8-7C37A89CD255}"/>
              </a:ext>
            </a:extLst>
          </p:cNvPr>
          <p:cNvSpPr/>
          <p:nvPr/>
        </p:nvSpPr>
        <p:spPr>
          <a:xfrm>
            <a:off x="3129292" y="3424286"/>
            <a:ext cx="2582887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err="1">
                <a:ln/>
                <a:solidFill>
                  <a:schemeClr val="accent3"/>
                </a:solidFill>
                <a:latin typeface="+mn-lt"/>
              </a:rPr>
              <a:t>N°adhérent</a:t>
            </a:r>
            <a:r>
              <a:rPr lang="fr-FR" b="1" dirty="0">
                <a:ln/>
                <a:solidFill>
                  <a:schemeClr val="accent3"/>
                </a:solidFill>
                <a:latin typeface="+mn-lt"/>
              </a:rPr>
              <a:t> ou N° licence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A3AD0-0F25-4B33-8B78-FC00F30A5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-57150"/>
            <a:ext cx="7789862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SIGNALBIP - UNAF</a:t>
            </a:r>
          </a:p>
        </p:txBody>
      </p:sp>
      <p:pic>
        <p:nvPicPr>
          <p:cNvPr id="5123" name="Image 3">
            <a:extLst>
              <a:ext uri="{FF2B5EF4-FFF2-40B4-BE49-F238E27FC236}">
                <a16:creationId xmlns:a16="http://schemas.microsoft.com/office/drawing/2014/main" id="{540BC994-34E5-40B4-A408-7E916F55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76095A1-384B-4231-8AF9-6F4AB405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876925"/>
            <a:ext cx="260508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36EEC6-99A2-4E6A-88D0-A6C4EDF57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00" y="836712"/>
            <a:ext cx="7789862" cy="49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5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DB323-4D8E-4C92-9D3E-1C6D88851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663" y="820738"/>
            <a:ext cx="7788275" cy="6492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Partenariat BRIT HOTEL - UNAF</a:t>
            </a:r>
          </a:p>
        </p:txBody>
      </p:sp>
      <p:pic>
        <p:nvPicPr>
          <p:cNvPr id="6147" name="Image 3">
            <a:extLst>
              <a:ext uri="{FF2B5EF4-FFF2-40B4-BE49-F238E27FC236}">
                <a16:creationId xmlns:a16="http://schemas.microsoft.com/office/drawing/2014/main" id="{D0F578D9-34BB-4BD4-A3EC-F662BDD4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mage 5">
            <a:extLst>
              <a:ext uri="{FF2B5EF4-FFF2-40B4-BE49-F238E27FC236}">
                <a16:creationId xmlns:a16="http://schemas.microsoft.com/office/drawing/2014/main" id="{F105F494-0A9C-459D-85C6-7B1AFFE94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619750"/>
            <a:ext cx="2889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C69F23-B98C-4C87-82D6-3F3E8A2DE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80" y="1925151"/>
            <a:ext cx="6372225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91A919-4B7C-4703-BD9F-B2D5C0326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663" y="820738"/>
            <a:ext cx="7788275" cy="6492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Partenariat BRIT HOTEL - UNAF</a:t>
            </a:r>
          </a:p>
        </p:txBody>
      </p:sp>
      <p:pic>
        <p:nvPicPr>
          <p:cNvPr id="7171" name="Image 3">
            <a:extLst>
              <a:ext uri="{FF2B5EF4-FFF2-40B4-BE49-F238E27FC236}">
                <a16:creationId xmlns:a16="http://schemas.microsoft.com/office/drawing/2014/main" id="{68784976-0768-404E-8E49-DA3273610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 5">
            <a:extLst>
              <a:ext uri="{FF2B5EF4-FFF2-40B4-BE49-F238E27FC236}">
                <a16:creationId xmlns:a16="http://schemas.microsoft.com/office/drawing/2014/main" id="{EF99A40D-E6AD-40FE-B1BB-EA438036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619750"/>
            <a:ext cx="2889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 4">
            <a:extLst>
              <a:ext uri="{FF2B5EF4-FFF2-40B4-BE49-F238E27FC236}">
                <a16:creationId xmlns:a16="http://schemas.microsoft.com/office/drawing/2014/main" id="{FD15DED7-F08C-4C80-BFAD-FEFA8AAB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843088"/>
            <a:ext cx="6804025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51551-791C-4AC3-B923-87866B912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663" y="185738"/>
            <a:ext cx="7788275" cy="6477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Partenariat BRIT HOTEL - UNAF</a:t>
            </a:r>
          </a:p>
        </p:txBody>
      </p:sp>
      <p:pic>
        <p:nvPicPr>
          <p:cNvPr id="8195" name="Image 3">
            <a:extLst>
              <a:ext uri="{FF2B5EF4-FFF2-40B4-BE49-F238E27FC236}">
                <a16:creationId xmlns:a16="http://schemas.microsoft.com/office/drawing/2014/main" id="{B4E42B57-1344-429A-8E7C-E3AF077C1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Image 5">
            <a:extLst>
              <a:ext uri="{FF2B5EF4-FFF2-40B4-BE49-F238E27FC236}">
                <a16:creationId xmlns:a16="http://schemas.microsoft.com/office/drawing/2014/main" id="{7FB2024E-C46D-4C5C-88E4-FEE31FFE7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619750"/>
            <a:ext cx="2889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 6">
            <a:extLst>
              <a:ext uri="{FF2B5EF4-FFF2-40B4-BE49-F238E27FC236}">
                <a16:creationId xmlns:a16="http://schemas.microsoft.com/office/drawing/2014/main" id="{DAAAC307-D7DD-43FB-BBE4-D36F1BFB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700213"/>
            <a:ext cx="8262937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79483FC-12B0-4203-9E24-6B9A6D06F702}"/>
              </a:ext>
            </a:extLst>
          </p:cNvPr>
          <p:cNvSpPr/>
          <p:nvPr/>
        </p:nvSpPr>
        <p:spPr>
          <a:xfrm>
            <a:off x="5867400" y="2349500"/>
            <a:ext cx="1081088" cy="1223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81B02-7770-4D98-A607-FDF05534E403}"/>
              </a:ext>
            </a:extLst>
          </p:cNvPr>
          <p:cNvSpPr/>
          <p:nvPr/>
        </p:nvSpPr>
        <p:spPr>
          <a:xfrm>
            <a:off x="3270636" y="1811711"/>
            <a:ext cx="499258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ln/>
                <a:solidFill>
                  <a:schemeClr val="accent3"/>
                </a:solidFill>
                <a:latin typeface="+mn-lt"/>
              </a:rPr>
              <a:t>Code promo : UNAF21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447FFD-6BBE-47B8-A525-E4BB18B1135A}"/>
              </a:ext>
            </a:extLst>
          </p:cNvPr>
          <p:cNvSpPr/>
          <p:nvPr/>
        </p:nvSpPr>
        <p:spPr>
          <a:xfrm>
            <a:off x="2130945" y="805671"/>
            <a:ext cx="447590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/>
                <a:solidFill>
                  <a:schemeClr val="accent3"/>
                </a:solidFill>
                <a:latin typeface="+mn-lt"/>
              </a:rPr>
              <a:t>Contact : clara.joblai@brithotel.fr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9C03B-D283-4FDB-A715-DB6C70C3F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1052513"/>
            <a:ext cx="7788275" cy="1473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WWW.UNAF-AVANTAGES.FR</a:t>
            </a:r>
            <a:br>
              <a:rPr lang="fr-FR" sz="4000" dirty="0">
                <a:latin typeface="Bahnschrift" panose="020B0502040204020203" pitchFamily="34" charset="0"/>
              </a:rPr>
            </a:br>
            <a:endParaRPr lang="fr-FR" sz="4000" dirty="0">
              <a:latin typeface="Bahnschrift" panose="020B0502040204020203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D33B1A-120C-4AE4-98DE-9A45DCC70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988" y="1773238"/>
            <a:ext cx="6400800" cy="5762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dirty="0">
                <a:latin typeface="Bahnschrift" panose="020B0502040204020203" pitchFamily="34" charset="0"/>
              </a:rPr>
              <a:t>Mode d’emploi</a:t>
            </a:r>
          </a:p>
        </p:txBody>
      </p:sp>
      <p:pic>
        <p:nvPicPr>
          <p:cNvPr id="9220" name="Image 3">
            <a:extLst>
              <a:ext uri="{FF2B5EF4-FFF2-40B4-BE49-F238E27FC236}">
                <a16:creationId xmlns:a16="http://schemas.microsoft.com/office/drawing/2014/main" id="{FB3D1CF6-C695-497B-8A46-AAF6A4DE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delta ce">
            <a:extLst>
              <a:ext uri="{FF2B5EF4-FFF2-40B4-BE49-F238E27FC236}">
                <a16:creationId xmlns:a16="http://schemas.microsoft.com/office/drawing/2014/main" id="{9104E43D-1F39-4985-AAC4-3BDFD152D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76925"/>
            <a:ext cx="220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avantage cse">
            <a:extLst>
              <a:ext uri="{FF2B5EF4-FFF2-40B4-BE49-F238E27FC236}">
                <a16:creationId xmlns:a16="http://schemas.microsoft.com/office/drawing/2014/main" id="{E15ED55D-B2E1-407B-9377-A65D4625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29972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4700</TotalTime>
  <Words>504</Words>
  <Application>Microsoft Office PowerPoint</Application>
  <PresentationFormat>Affichage à l'écran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Bahnschrift</vt:lpstr>
      <vt:lpstr>Bahnschrift SemiBold Condensed</vt:lpstr>
      <vt:lpstr>Calibri</vt:lpstr>
      <vt:lpstr>Cambria</vt:lpstr>
      <vt:lpstr>Contiguïté</vt:lpstr>
      <vt:lpstr>Les partenariats UNAF  saison 2022 - 2023</vt:lpstr>
      <vt:lpstr>SIGNALBIP - UNAF</vt:lpstr>
      <vt:lpstr>SIGNALBIP - UNAF</vt:lpstr>
      <vt:lpstr>SIGNALBIP - UNAF</vt:lpstr>
      <vt:lpstr>SIGNALBIP - UNAF</vt:lpstr>
      <vt:lpstr>Partenariat BRIT HOTEL - UNAF</vt:lpstr>
      <vt:lpstr>Partenariat BRIT HOTEL - UNAF</vt:lpstr>
      <vt:lpstr>Partenariat BRIT HOTEL - UNAF</vt:lpstr>
      <vt:lpstr>WWW.UNAF-AVANTAGES.FR </vt:lpstr>
      <vt:lpstr>WWW.UNAF-AVANTAGES.FR </vt:lpstr>
      <vt:lpstr>WWW.UNAF-AVANTAGES.FR </vt:lpstr>
      <vt:lpstr>WWW.UNAF-AVANTAGES.FR </vt:lpstr>
      <vt:lpstr>WWW.UNAF-AVANTAGES.FR </vt:lpstr>
      <vt:lpstr>WWW.UNAF-AVANTAGES.FR </vt:lpstr>
      <vt:lpstr>WWW.UNAF-AVANTAGES.FR </vt:lpstr>
      <vt:lpstr>INTERSPORT - NIKE</vt:lpstr>
      <vt:lpstr>Hébergements et lieux de vacances</vt:lpstr>
      <vt:lpstr>Hébergements et lieux de vacances</vt:lpstr>
    </vt:vector>
  </TitlesOfParts>
  <Company>CG35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WWW.UNAF-AVANTAGES.FR</dc:title>
  <dc:creator>BIZEUL Thomas</dc:creator>
  <cp:lastModifiedBy>BIZEUL Thomas</cp:lastModifiedBy>
  <cp:revision>19</cp:revision>
  <dcterms:created xsi:type="dcterms:W3CDTF">2021-08-24T13:16:24Z</dcterms:created>
  <dcterms:modified xsi:type="dcterms:W3CDTF">2022-07-18T12:29:41Z</dcterms:modified>
</cp:coreProperties>
</file>