
<file path=[Content_Types].xml><?xml version="1.0" encoding="utf-8"?>
<Types xmlns="http://schemas.openxmlformats.org/package/2006/content-types">
  <Default Extension="emf" ContentType="image/x-emf"/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56" r:id="rId2"/>
    <p:sldId id="257" r:id="rId3"/>
    <p:sldId id="289" r:id="rId4"/>
    <p:sldId id="284" r:id="rId5"/>
    <p:sldId id="276" r:id="rId6"/>
    <p:sldId id="286" r:id="rId7"/>
    <p:sldId id="285" r:id="rId8"/>
    <p:sldId id="273" r:id="rId9"/>
    <p:sldId id="264" r:id="rId10"/>
    <p:sldId id="283" r:id="rId11"/>
    <p:sldId id="275" r:id="rId12"/>
    <p:sldId id="274" r:id="rId13"/>
    <p:sldId id="267" r:id="rId14"/>
    <p:sldId id="287" r:id="rId15"/>
    <p:sldId id="268" r:id="rId16"/>
    <p:sldId id="271" r:id="rId17"/>
    <p:sldId id="269" r:id="rId18"/>
    <p:sldId id="288" r:id="rId19"/>
    <p:sldId id="270" r:id="rId20"/>
    <p:sldId id="290" r:id="rId21"/>
    <p:sldId id="280" r:id="rId22"/>
    <p:sldId id="277" r:id="rId23"/>
    <p:sldId id="279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6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2371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handoutMaster" Target="handoutMasters/handoutMaster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viewProps" Target="viewProp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2E8990-7C75-4F4F-B2E5-AD6CE7307C3F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D93E6D8-7F79-49FD-A6D9-EB4365A35211}">
      <dgm:prSet/>
      <dgm:spPr/>
      <dgm:t>
        <a:bodyPr/>
        <a:lstStyle/>
        <a:p>
          <a:pPr algn="ctr"/>
          <a:endParaRPr lang="fr-FR" dirty="0">
            <a:solidFill>
              <a:schemeClr val="accent1"/>
            </a:solidFill>
          </a:endParaRPr>
        </a:p>
        <a:p>
          <a:pPr algn="ctr"/>
          <a:r>
            <a:rPr lang="fr-FR" dirty="0">
              <a:solidFill>
                <a:schemeClr val="accent1"/>
              </a:solidFill>
            </a:rPr>
            <a:t>Le Président</a:t>
          </a:r>
        </a:p>
        <a:p>
          <a:pPr algn="ctr"/>
          <a:r>
            <a:rPr lang="fr-FR" b="1" u="sng" dirty="0">
              <a:solidFill>
                <a:schemeClr val="accent1"/>
              </a:solidFill>
            </a:rPr>
            <a:t>Nicolas SIHL</a:t>
          </a:r>
          <a:endParaRPr lang="en-US" b="1" u="sng" dirty="0">
            <a:solidFill>
              <a:schemeClr val="accent1"/>
            </a:solidFill>
          </a:endParaRPr>
        </a:p>
      </dgm:t>
    </dgm:pt>
    <dgm:pt modelId="{396A731F-1718-4033-B9D4-F1AE2981ADBA}" type="parTrans" cxnId="{CE23B052-0223-4E13-9470-F4CADCC2AE3D}">
      <dgm:prSet/>
      <dgm:spPr/>
      <dgm:t>
        <a:bodyPr/>
        <a:lstStyle/>
        <a:p>
          <a:endParaRPr lang="en-US"/>
        </a:p>
      </dgm:t>
    </dgm:pt>
    <dgm:pt modelId="{1C5918A7-A62F-4F53-BF9C-A806531D4B98}" type="sibTrans" cxnId="{CE23B052-0223-4E13-9470-F4CADCC2AE3D}">
      <dgm:prSet/>
      <dgm:spPr/>
      <dgm:t>
        <a:bodyPr/>
        <a:lstStyle/>
        <a:p>
          <a:endParaRPr lang="en-US"/>
        </a:p>
      </dgm:t>
    </dgm:pt>
    <dgm:pt modelId="{E5D98F4B-78F4-4F46-812D-C65F693D783F}" type="pres">
      <dgm:prSet presAssocID="{832E8990-7C75-4F4F-B2E5-AD6CE7307C3F}" presName="vert0" presStyleCnt="0">
        <dgm:presLayoutVars>
          <dgm:dir/>
          <dgm:animOne val="branch"/>
          <dgm:animLvl val="lvl"/>
        </dgm:presLayoutVars>
      </dgm:prSet>
      <dgm:spPr/>
    </dgm:pt>
    <dgm:pt modelId="{F87C60B9-7306-40D5-9691-468135C182EC}" type="pres">
      <dgm:prSet presAssocID="{CD93E6D8-7F79-49FD-A6D9-EB4365A35211}" presName="thickLine" presStyleLbl="alignNode1" presStyleIdx="0" presStyleCnt="1"/>
      <dgm:spPr/>
    </dgm:pt>
    <dgm:pt modelId="{B7D8C62F-CBCA-4E62-A33F-7886D9FA9087}" type="pres">
      <dgm:prSet presAssocID="{CD93E6D8-7F79-49FD-A6D9-EB4365A35211}" presName="horz1" presStyleCnt="0"/>
      <dgm:spPr/>
    </dgm:pt>
    <dgm:pt modelId="{AC4946A1-722C-4FB6-8A81-379FD5BF3C16}" type="pres">
      <dgm:prSet presAssocID="{CD93E6D8-7F79-49FD-A6D9-EB4365A35211}" presName="tx1" presStyleLbl="revTx" presStyleIdx="0" presStyleCnt="1"/>
      <dgm:spPr/>
    </dgm:pt>
    <dgm:pt modelId="{6B65585C-0C90-4EC8-B054-D6E0541528DA}" type="pres">
      <dgm:prSet presAssocID="{CD93E6D8-7F79-49FD-A6D9-EB4365A35211}" presName="vert1" presStyleCnt="0"/>
      <dgm:spPr/>
    </dgm:pt>
  </dgm:ptLst>
  <dgm:cxnLst>
    <dgm:cxn modelId="{9BE95011-4980-4E70-B7FC-403EF729CBD9}" type="presOf" srcId="{832E8990-7C75-4F4F-B2E5-AD6CE7307C3F}" destId="{E5D98F4B-78F4-4F46-812D-C65F693D783F}" srcOrd="0" destOrd="0" presId="urn:microsoft.com/office/officeart/2008/layout/LinedList"/>
    <dgm:cxn modelId="{CE23B052-0223-4E13-9470-F4CADCC2AE3D}" srcId="{832E8990-7C75-4F4F-B2E5-AD6CE7307C3F}" destId="{CD93E6D8-7F79-49FD-A6D9-EB4365A35211}" srcOrd="0" destOrd="0" parTransId="{396A731F-1718-4033-B9D4-F1AE2981ADBA}" sibTransId="{1C5918A7-A62F-4F53-BF9C-A806531D4B98}"/>
    <dgm:cxn modelId="{FB6F79A7-6878-4F39-88EF-037BBE7E6E69}" type="presOf" srcId="{CD93E6D8-7F79-49FD-A6D9-EB4365A35211}" destId="{AC4946A1-722C-4FB6-8A81-379FD5BF3C16}" srcOrd="0" destOrd="0" presId="urn:microsoft.com/office/officeart/2008/layout/LinedList"/>
    <dgm:cxn modelId="{F505352E-8827-429A-8BA0-45E51DE0FFA5}" type="presParOf" srcId="{E5D98F4B-78F4-4F46-812D-C65F693D783F}" destId="{F87C60B9-7306-40D5-9691-468135C182EC}" srcOrd="0" destOrd="0" presId="urn:microsoft.com/office/officeart/2008/layout/LinedList"/>
    <dgm:cxn modelId="{55B61E5A-2CB1-4E8D-8664-5ADEF8E92719}" type="presParOf" srcId="{E5D98F4B-78F4-4F46-812D-C65F693D783F}" destId="{B7D8C62F-CBCA-4E62-A33F-7886D9FA9087}" srcOrd="1" destOrd="0" presId="urn:microsoft.com/office/officeart/2008/layout/LinedList"/>
    <dgm:cxn modelId="{F316A021-8D34-42C6-A7CA-A2B877037EB2}" type="presParOf" srcId="{B7D8C62F-CBCA-4E62-A33F-7886D9FA9087}" destId="{AC4946A1-722C-4FB6-8A81-379FD5BF3C16}" srcOrd="0" destOrd="0" presId="urn:microsoft.com/office/officeart/2008/layout/LinedList"/>
    <dgm:cxn modelId="{6ADD2037-B7E8-43EC-9856-2451B7B57BC8}" type="presParOf" srcId="{B7D8C62F-CBCA-4E62-A33F-7886D9FA9087}" destId="{6B65585C-0C90-4EC8-B054-D6E0541528D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32E8990-7C75-4F4F-B2E5-AD6CE7307C3F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D93E6D8-7F79-49FD-A6D9-EB4365A35211}">
      <dgm:prSet custT="1"/>
      <dgm:spPr/>
      <dgm:t>
        <a:bodyPr/>
        <a:lstStyle/>
        <a:p>
          <a:pPr algn="ctr"/>
          <a:r>
            <a:rPr lang="en-US" sz="2500"/>
            <a:t>Retrouvez nous sur :</a:t>
          </a:r>
        </a:p>
        <a:p>
          <a:pPr algn="ctr"/>
          <a:endParaRPr lang="en-US" sz="4800"/>
        </a:p>
        <a:p>
          <a:pPr algn="ctr"/>
          <a:endParaRPr lang="en-US" sz="4800" dirty="0"/>
        </a:p>
      </dgm:t>
    </dgm:pt>
    <dgm:pt modelId="{396A731F-1718-4033-B9D4-F1AE2981ADBA}" type="parTrans" cxnId="{CE23B052-0223-4E13-9470-F4CADCC2AE3D}">
      <dgm:prSet/>
      <dgm:spPr/>
      <dgm:t>
        <a:bodyPr/>
        <a:lstStyle/>
        <a:p>
          <a:endParaRPr lang="en-US"/>
        </a:p>
      </dgm:t>
    </dgm:pt>
    <dgm:pt modelId="{1C5918A7-A62F-4F53-BF9C-A806531D4B98}" type="sibTrans" cxnId="{CE23B052-0223-4E13-9470-F4CADCC2AE3D}">
      <dgm:prSet/>
      <dgm:spPr/>
      <dgm:t>
        <a:bodyPr/>
        <a:lstStyle/>
        <a:p>
          <a:endParaRPr lang="en-US"/>
        </a:p>
      </dgm:t>
    </dgm:pt>
    <dgm:pt modelId="{FA479FAA-D54D-46A5-8593-AB25853110B8}">
      <dgm:prSet custT="1"/>
      <dgm:spPr/>
      <dgm:t>
        <a:bodyPr/>
        <a:lstStyle/>
        <a:p>
          <a:pPr algn="ctr"/>
          <a:endParaRPr lang="en-US" sz="2500" b="1" dirty="0">
            <a:solidFill>
              <a:srgbClr val="FF0000"/>
            </a:solidFill>
          </a:endParaRPr>
        </a:p>
        <a:p>
          <a:pPr algn="ctr"/>
          <a:r>
            <a:rPr lang="en-US" sz="2500" b="1" dirty="0">
              <a:solidFill>
                <a:schemeClr val="accent1"/>
              </a:solidFill>
            </a:rPr>
            <a:t>communication@unaf94.com</a:t>
          </a:r>
        </a:p>
      </dgm:t>
    </dgm:pt>
    <dgm:pt modelId="{967F56BC-926F-49C2-95B7-F16C2CBD4504}" type="parTrans" cxnId="{AB134EE9-DFC3-4949-B772-EF5A67D3E98B}">
      <dgm:prSet/>
      <dgm:spPr/>
      <dgm:t>
        <a:bodyPr/>
        <a:lstStyle/>
        <a:p>
          <a:endParaRPr lang="fr-FR"/>
        </a:p>
      </dgm:t>
    </dgm:pt>
    <dgm:pt modelId="{7C3DECE7-FF6F-4356-8837-61EB1C95D5DD}" type="sibTrans" cxnId="{AB134EE9-DFC3-4949-B772-EF5A67D3E98B}">
      <dgm:prSet/>
      <dgm:spPr/>
      <dgm:t>
        <a:bodyPr/>
        <a:lstStyle/>
        <a:p>
          <a:endParaRPr lang="fr-FR"/>
        </a:p>
      </dgm:t>
    </dgm:pt>
    <dgm:pt modelId="{F8F0F90B-3831-4982-90A3-6CC982C40F59}">
      <dgm:prSet custT="1"/>
      <dgm:spPr/>
      <dgm:t>
        <a:bodyPr/>
        <a:lstStyle/>
        <a:p>
          <a:pPr algn="ctr"/>
          <a:endParaRPr lang="en-US" sz="2500" dirty="0"/>
        </a:p>
        <a:p>
          <a:pPr algn="l"/>
          <a:r>
            <a:rPr lang="en-US" sz="2500" dirty="0"/>
            <a:t>Notre site Internet :	</a:t>
          </a:r>
          <a:r>
            <a:rPr lang="en-US" sz="3000" b="1" u="sng" dirty="0">
              <a:solidFill>
                <a:schemeClr val="bg2">
                  <a:lumMod val="50000"/>
                </a:schemeClr>
              </a:solidFill>
            </a:rPr>
            <a:t>www.unaf94.com</a:t>
          </a:r>
        </a:p>
      </dgm:t>
    </dgm:pt>
    <dgm:pt modelId="{F9333906-95F2-4981-B65D-4E9287A8F341}" type="parTrans" cxnId="{F24F2A7C-AFCD-43EC-A1EC-1E733AF041DD}">
      <dgm:prSet/>
      <dgm:spPr/>
      <dgm:t>
        <a:bodyPr/>
        <a:lstStyle/>
        <a:p>
          <a:endParaRPr lang="fr-FR"/>
        </a:p>
      </dgm:t>
    </dgm:pt>
    <dgm:pt modelId="{8FCAF4A1-4C42-4FEB-9BA6-0DF614ED2ADC}" type="sibTrans" cxnId="{F24F2A7C-AFCD-43EC-A1EC-1E733AF041DD}">
      <dgm:prSet/>
      <dgm:spPr/>
      <dgm:t>
        <a:bodyPr/>
        <a:lstStyle/>
        <a:p>
          <a:endParaRPr lang="fr-FR"/>
        </a:p>
      </dgm:t>
    </dgm:pt>
    <dgm:pt modelId="{E5D98F4B-78F4-4F46-812D-C65F693D783F}" type="pres">
      <dgm:prSet presAssocID="{832E8990-7C75-4F4F-B2E5-AD6CE7307C3F}" presName="vert0" presStyleCnt="0">
        <dgm:presLayoutVars>
          <dgm:dir/>
          <dgm:animOne val="branch"/>
          <dgm:animLvl val="lvl"/>
        </dgm:presLayoutVars>
      </dgm:prSet>
      <dgm:spPr/>
    </dgm:pt>
    <dgm:pt modelId="{F87C60B9-7306-40D5-9691-468135C182EC}" type="pres">
      <dgm:prSet presAssocID="{CD93E6D8-7F79-49FD-A6D9-EB4365A35211}" presName="thickLine" presStyleLbl="alignNode1" presStyleIdx="0" presStyleCnt="3"/>
      <dgm:spPr/>
    </dgm:pt>
    <dgm:pt modelId="{B7D8C62F-CBCA-4E62-A33F-7886D9FA9087}" type="pres">
      <dgm:prSet presAssocID="{CD93E6D8-7F79-49FD-A6D9-EB4365A35211}" presName="horz1" presStyleCnt="0"/>
      <dgm:spPr/>
    </dgm:pt>
    <dgm:pt modelId="{AC4946A1-722C-4FB6-8A81-379FD5BF3C16}" type="pres">
      <dgm:prSet presAssocID="{CD93E6D8-7F79-49FD-A6D9-EB4365A35211}" presName="tx1" presStyleLbl="revTx" presStyleIdx="0" presStyleCnt="3"/>
      <dgm:spPr/>
    </dgm:pt>
    <dgm:pt modelId="{6B65585C-0C90-4EC8-B054-D6E0541528DA}" type="pres">
      <dgm:prSet presAssocID="{CD93E6D8-7F79-49FD-A6D9-EB4365A35211}" presName="vert1" presStyleCnt="0"/>
      <dgm:spPr/>
    </dgm:pt>
    <dgm:pt modelId="{90FCFAC8-25CD-40C4-847A-8425967F413E}" type="pres">
      <dgm:prSet presAssocID="{F8F0F90B-3831-4982-90A3-6CC982C40F59}" presName="thickLine" presStyleLbl="alignNode1" presStyleIdx="1" presStyleCnt="3"/>
      <dgm:spPr/>
    </dgm:pt>
    <dgm:pt modelId="{A993EE89-DA34-40FA-8947-19396C03A268}" type="pres">
      <dgm:prSet presAssocID="{F8F0F90B-3831-4982-90A3-6CC982C40F59}" presName="horz1" presStyleCnt="0"/>
      <dgm:spPr/>
    </dgm:pt>
    <dgm:pt modelId="{811D10C6-C142-4B6A-A68E-B5DC4490D5D8}" type="pres">
      <dgm:prSet presAssocID="{F8F0F90B-3831-4982-90A3-6CC982C40F59}" presName="tx1" presStyleLbl="revTx" presStyleIdx="1" presStyleCnt="3" custScaleY="60356"/>
      <dgm:spPr/>
    </dgm:pt>
    <dgm:pt modelId="{05575816-08CA-4394-A5C8-14B242EB60DC}" type="pres">
      <dgm:prSet presAssocID="{F8F0F90B-3831-4982-90A3-6CC982C40F59}" presName="vert1" presStyleCnt="0"/>
      <dgm:spPr/>
    </dgm:pt>
    <dgm:pt modelId="{71A4AE57-331B-4FB0-91C9-C4D21A11F671}" type="pres">
      <dgm:prSet presAssocID="{FA479FAA-D54D-46A5-8593-AB25853110B8}" presName="thickLine" presStyleLbl="alignNode1" presStyleIdx="2" presStyleCnt="3"/>
      <dgm:spPr/>
    </dgm:pt>
    <dgm:pt modelId="{283E579E-EA70-4B75-8B2B-0A59F5935E91}" type="pres">
      <dgm:prSet presAssocID="{FA479FAA-D54D-46A5-8593-AB25853110B8}" presName="horz1" presStyleCnt="0"/>
      <dgm:spPr/>
    </dgm:pt>
    <dgm:pt modelId="{E0A8D4EB-29AF-4154-B0FA-60FC9F2B959D}" type="pres">
      <dgm:prSet presAssocID="{FA479FAA-D54D-46A5-8593-AB25853110B8}" presName="tx1" presStyleLbl="revTx" presStyleIdx="2" presStyleCnt="3" custScaleY="37910"/>
      <dgm:spPr/>
    </dgm:pt>
    <dgm:pt modelId="{6F8A6DE7-571E-40DA-B178-134AA212FC18}" type="pres">
      <dgm:prSet presAssocID="{FA479FAA-D54D-46A5-8593-AB25853110B8}" presName="vert1" presStyleCnt="0"/>
      <dgm:spPr/>
    </dgm:pt>
  </dgm:ptLst>
  <dgm:cxnLst>
    <dgm:cxn modelId="{AFF36D6D-880A-420E-AEB9-2889DF561CC9}" type="presOf" srcId="{832E8990-7C75-4F4F-B2E5-AD6CE7307C3F}" destId="{E5D98F4B-78F4-4F46-812D-C65F693D783F}" srcOrd="0" destOrd="0" presId="urn:microsoft.com/office/officeart/2008/layout/LinedList"/>
    <dgm:cxn modelId="{CE23B052-0223-4E13-9470-F4CADCC2AE3D}" srcId="{832E8990-7C75-4F4F-B2E5-AD6CE7307C3F}" destId="{CD93E6D8-7F79-49FD-A6D9-EB4365A35211}" srcOrd="0" destOrd="0" parTransId="{396A731F-1718-4033-B9D4-F1AE2981ADBA}" sibTransId="{1C5918A7-A62F-4F53-BF9C-A806531D4B98}"/>
    <dgm:cxn modelId="{F24F2A7C-AFCD-43EC-A1EC-1E733AF041DD}" srcId="{832E8990-7C75-4F4F-B2E5-AD6CE7307C3F}" destId="{F8F0F90B-3831-4982-90A3-6CC982C40F59}" srcOrd="1" destOrd="0" parTransId="{F9333906-95F2-4981-B65D-4E9287A8F341}" sibTransId="{8FCAF4A1-4C42-4FEB-9BA6-0DF614ED2ADC}"/>
    <dgm:cxn modelId="{AE21AC9C-6C7A-44C6-849B-89D99986980E}" type="presOf" srcId="{CD93E6D8-7F79-49FD-A6D9-EB4365A35211}" destId="{AC4946A1-722C-4FB6-8A81-379FD5BF3C16}" srcOrd="0" destOrd="0" presId="urn:microsoft.com/office/officeart/2008/layout/LinedList"/>
    <dgm:cxn modelId="{F75E20D7-5D2F-45A8-B7B1-7BEE450AAFDB}" type="presOf" srcId="{F8F0F90B-3831-4982-90A3-6CC982C40F59}" destId="{811D10C6-C142-4B6A-A68E-B5DC4490D5D8}" srcOrd="0" destOrd="0" presId="urn:microsoft.com/office/officeart/2008/layout/LinedList"/>
    <dgm:cxn modelId="{AB134EE9-DFC3-4949-B772-EF5A67D3E98B}" srcId="{832E8990-7C75-4F4F-B2E5-AD6CE7307C3F}" destId="{FA479FAA-D54D-46A5-8593-AB25853110B8}" srcOrd="2" destOrd="0" parTransId="{967F56BC-926F-49C2-95B7-F16C2CBD4504}" sibTransId="{7C3DECE7-FF6F-4356-8837-61EB1C95D5DD}"/>
    <dgm:cxn modelId="{C3DE2EFD-A5A8-4D2C-B7F3-5AF3CCB27F36}" type="presOf" srcId="{FA479FAA-D54D-46A5-8593-AB25853110B8}" destId="{E0A8D4EB-29AF-4154-B0FA-60FC9F2B959D}" srcOrd="0" destOrd="0" presId="urn:microsoft.com/office/officeart/2008/layout/LinedList"/>
    <dgm:cxn modelId="{1B9113C4-1E9A-47B7-954C-C71E0CA2F59A}" type="presParOf" srcId="{E5D98F4B-78F4-4F46-812D-C65F693D783F}" destId="{F87C60B9-7306-40D5-9691-468135C182EC}" srcOrd="0" destOrd="0" presId="urn:microsoft.com/office/officeart/2008/layout/LinedList"/>
    <dgm:cxn modelId="{3874FF1F-8B50-48DF-A9DA-625C72568B6A}" type="presParOf" srcId="{E5D98F4B-78F4-4F46-812D-C65F693D783F}" destId="{B7D8C62F-CBCA-4E62-A33F-7886D9FA9087}" srcOrd="1" destOrd="0" presId="urn:microsoft.com/office/officeart/2008/layout/LinedList"/>
    <dgm:cxn modelId="{B28694F9-9070-445E-A27A-A81700ABBC12}" type="presParOf" srcId="{B7D8C62F-CBCA-4E62-A33F-7886D9FA9087}" destId="{AC4946A1-722C-4FB6-8A81-379FD5BF3C16}" srcOrd="0" destOrd="0" presId="urn:microsoft.com/office/officeart/2008/layout/LinedList"/>
    <dgm:cxn modelId="{B54C873D-49A1-4740-AD89-FDAA278C7E00}" type="presParOf" srcId="{B7D8C62F-CBCA-4E62-A33F-7886D9FA9087}" destId="{6B65585C-0C90-4EC8-B054-D6E0541528DA}" srcOrd="1" destOrd="0" presId="urn:microsoft.com/office/officeart/2008/layout/LinedList"/>
    <dgm:cxn modelId="{6EB14072-B7F1-4B40-8993-01DEE2A34378}" type="presParOf" srcId="{E5D98F4B-78F4-4F46-812D-C65F693D783F}" destId="{90FCFAC8-25CD-40C4-847A-8425967F413E}" srcOrd="2" destOrd="0" presId="urn:microsoft.com/office/officeart/2008/layout/LinedList"/>
    <dgm:cxn modelId="{CBE164AE-27E3-4332-9464-057F9EEA8DC6}" type="presParOf" srcId="{E5D98F4B-78F4-4F46-812D-C65F693D783F}" destId="{A993EE89-DA34-40FA-8947-19396C03A268}" srcOrd="3" destOrd="0" presId="urn:microsoft.com/office/officeart/2008/layout/LinedList"/>
    <dgm:cxn modelId="{715C6D78-0B8C-49E2-960F-91C0FB6700FE}" type="presParOf" srcId="{A993EE89-DA34-40FA-8947-19396C03A268}" destId="{811D10C6-C142-4B6A-A68E-B5DC4490D5D8}" srcOrd="0" destOrd="0" presId="urn:microsoft.com/office/officeart/2008/layout/LinedList"/>
    <dgm:cxn modelId="{FD846F53-FAEB-4A09-9713-8AE1C2D8B882}" type="presParOf" srcId="{A993EE89-DA34-40FA-8947-19396C03A268}" destId="{05575816-08CA-4394-A5C8-14B242EB60DC}" srcOrd="1" destOrd="0" presId="urn:microsoft.com/office/officeart/2008/layout/LinedList"/>
    <dgm:cxn modelId="{6137ED59-FCB5-48FA-A23E-B4C55539AAE9}" type="presParOf" srcId="{E5D98F4B-78F4-4F46-812D-C65F693D783F}" destId="{71A4AE57-331B-4FB0-91C9-C4D21A11F671}" srcOrd="4" destOrd="0" presId="urn:microsoft.com/office/officeart/2008/layout/LinedList"/>
    <dgm:cxn modelId="{085E3018-A7B1-43E4-943B-C5548E2DDDE8}" type="presParOf" srcId="{E5D98F4B-78F4-4F46-812D-C65F693D783F}" destId="{283E579E-EA70-4B75-8B2B-0A59F5935E91}" srcOrd="5" destOrd="0" presId="urn:microsoft.com/office/officeart/2008/layout/LinedList"/>
    <dgm:cxn modelId="{4377F7BB-DF79-4C98-978D-2AAFA1A58285}" type="presParOf" srcId="{283E579E-EA70-4B75-8B2B-0A59F5935E91}" destId="{E0A8D4EB-29AF-4154-B0FA-60FC9F2B959D}" srcOrd="0" destOrd="0" presId="urn:microsoft.com/office/officeart/2008/layout/LinedList"/>
    <dgm:cxn modelId="{6F7DCA33-4533-472E-AB67-355555762506}" type="presParOf" srcId="{283E579E-EA70-4B75-8B2B-0A59F5935E91}" destId="{6F8A6DE7-571E-40DA-B178-134AA212FC1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32E8990-7C75-4F4F-B2E5-AD6CE7307C3F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D93E6D8-7F79-49FD-A6D9-EB4365A35211}">
      <dgm:prSet custT="1"/>
      <dgm:spPr/>
      <dgm:t>
        <a:bodyPr/>
        <a:lstStyle/>
        <a:p>
          <a:pPr algn="ctr"/>
          <a:r>
            <a:rPr lang="en-US" sz="4800" dirty="0" err="1">
              <a:solidFill>
                <a:schemeClr val="accent1"/>
              </a:solidFill>
            </a:rPr>
            <a:t>Informations</a:t>
          </a:r>
          <a:endParaRPr lang="en-US" sz="4800" dirty="0">
            <a:solidFill>
              <a:schemeClr val="accent1"/>
            </a:solidFill>
          </a:endParaRPr>
        </a:p>
        <a:p>
          <a:pPr algn="ctr"/>
          <a:r>
            <a:rPr lang="en-US" sz="4800" dirty="0">
              <a:solidFill>
                <a:schemeClr val="accent1"/>
              </a:solidFill>
            </a:rPr>
            <a:t>&amp;</a:t>
          </a:r>
        </a:p>
        <a:p>
          <a:pPr algn="ctr"/>
          <a:r>
            <a:rPr lang="en-US" sz="4800" dirty="0">
              <a:solidFill>
                <a:schemeClr val="accent1"/>
              </a:solidFill>
            </a:rPr>
            <a:t>Questions </a:t>
          </a:r>
          <a:r>
            <a:rPr lang="en-US" sz="4800" dirty="0" err="1">
              <a:solidFill>
                <a:schemeClr val="accent1"/>
              </a:solidFill>
            </a:rPr>
            <a:t>diverses</a:t>
          </a:r>
          <a:endParaRPr lang="en-US" sz="4800" dirty="0">
            <a:solidFill>
              <a:schemeClr val="accent1"/>
            </a:solidFill>
          </a:endParaRPr>
        </a:p>
      </dgm:t>
    </dgm:pt>
    <dgm:pt modelId="{396A731F-1718-4033-B9D4-F1AE2981ADBA}" type="parTrans" cxnId="{CE23B052-0223-4E13-9470-F4CADCC2AE3D}">
      <dgm:prSet/>
      <dgm:spPr/>
      <dgm:t>
        <a:bodyPr/>
        <a:lstStyle/>
        <a:p>
          <a:endParaRPr lang="en-US"/>
        </a:p>
      </dgm:t>
    </dgm:pt>
    <dgm:pt modelId="{1C5918A7-A62F-4F53-BF9C-A806531D4B98}" type="sibTrans" cxnId="{CE23B052-0223-4E13-9470-F4CADCC2AE3D}">
      <dgm:prSet/>
      <dgm:spPr/>
      <dgm:t>
        <a:bodyPr/>
        <a:lstStyle/>
        <a:p>
          <a:endParaRPr lang="en-US"/>
        </a:p>
      </dgm:t>
    </dgm:pt>
    <dgm:pt modelId="{FA479FAA-D54D-46A5-8593-AB25853110B8}">
      <dgm:prSet custT="1"/>
      <dgm:spPr/>
      <dgm:t>
        <a:bodyPr/>
        <a:lstStyle/>
        <a:p>
          <a:pPr marL="0"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>
              <a:solidFill>
                <a:schemeClr val="accent1"/>
              </a:solidFill>
            </a:rPr>
            <a:t>Nicolas SIHL – Président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>
              <a:solidFill>
                <a:schemeClr val="accent1"/>
              </a:solidFill>
              <a:latin typeface="Calibri" panose="020F0502020204030204"/>
              <a:ea typeface="+mn-ea"/>
              <a:cs typeface="+mn-cs"/>
            </a:rPr>
            <a:t>Jérémy GUERET – Secrétaire Général</a:t>
          </a:r>
          <a:endParaRPr lang="en-US" sz="2500" kern="1200" dirty="0">
            <a:solidFill>
              <a:schemeClr val="accent1"/>
            </a:solidFill>
            <a:latin typeface="Calibri" panose="020F0502020204030204"/>
            <a:ea typeface="+mn-ea"/>
            <a:cs typeface="+mn-cs"/>
          </a:endParaRPr>
        </a:p>
      </dgm:t>
    </dgm:pt>
    <dgm:pt modelId="{967F56BC-926F-49C2-95B7-F16C2CBD4504}" type="parTrans" cxnId="{AB134EE9-DFC3-4949-B772-EF5A67D3E98B}">
      <dgm:prSet/>
      <dgm:spPr/>
      <dgm:t>
        <a:bodyPr/>
        <a:lstStyle/>
        <a:p>
          <a:endParaRPr lang="fr-FR"/>
        </a:p>
      </dgm:t>
    </dgm:pt>
    <dgm:pt modelId="{7C3DECE7-FF6F-4356-8837-61EB1C95D5DD}" type="sibTrans" cxnId="{AB134EE9-DFC3-4949-B772-EF5A67D3E98B}">
      <dgm:prSet/>
      <dgm:spPr/>
      <dgm:t>
        <a:bodyPr/>
        <a:lstStyle/>
        <a:p>
          <a:endParaRPr lang="fr-FR"/>
        </a:p>
      </dgm:t>
    </dgm:pt>
    <dgm:pt modelId="{E5D98F4B-78F4-4F46-812D-C65F693D783F}" type="pres">
      <dgm:prSet presAssocID="{832E8990-7C75-4F4F-B2E5-AD6CE7307C3F}" presName="vert0" presStyleCnt="0">
        <dgm:presLayoutVars>
          <dgm:dir/>
          <dgm:animOne val="branch"/>
          <dgm:animLvl val="lvl"/>
        </dgm:presLayoutVars>
      </dgm:prSet>
      <dgm:spPr/>
    </dgm:pt>
    <dgm:pt modelId="{F87C60B9-7306-40D5-9691-468135C182EC}" type="pres">
      <dgm:prSet presAssocID="{CD93E6D8-7F79-49FD-A6D9-EB4365A35211}" presName="thickLine" presStyleLbl="alignNode1" presStyleIdx="0" presStyleCnt="2"/>
      <dgm:spPr/>
    </dgm:pt>
    <dgm:pt modelId="{B7D8C62F-CBCA-4E62-A33F-7886D9FA9087}" type="pres">
      <dgm:prSet presAssocID="{CD93E6D8-7F79-49FD-A6D9-EB4365A35211}" presName="horz1" presStyleCnt="0"/>
      <dgm:spPr/>
    </dgm:pt>
    <dgm:pt modelId="{AC4946A1-722C-4FB6-8A81-379FD5BF3C16}" type="pres">
      <dgm:prSet presAssocID="{CD93E6D8-7F79-49FD-A6D9-EB4365A35211}" presName="tx1" presStyleLbl="revTx" presStyleIdx="0" presStyleCnt="2"/>
      <dgm:spPr/>
    </dgm:pt>
    <dgm:pt modelId="{6B65585C-0C90-4EC8-B054-D6E0541528DA}" type="pres">
      <dgm:prSet presAssocID="{CD93E6D8-7F79-49FD-A6D9-EB4365A35211}" presName="vert1" presStyleCnt="0"/>
      <dgm:spPr/>
    </dgm:pt>
    <dgm:pt modelId="{71A4AE57-331B-4FB0-91C9-C4D21A11F671}" type="pres">
      <dgm:prSet presAssocID="{FA479FAA-D54D-46A5-8593-AB25853110B8}" presName="thickLine" presStyleLbl="alignNode1" presStyleIdx="1" presStyleCnt="2"/>
      <dgm:spPr/>
    </dgm:pt>
    <dgm:pt modelId="{283E579E-EA70-4B75-8B2B-0A59F5935E91}" type="pres">
      <dgm:prSet presAssocID="{FA479FAA-D54D-46A5-8593-AB25853110B8}" presName="horz1" presStyleCnt="0"/>
      <dgm:spPr/>
    </dgm:pt>
    <dgm:pt modelId="{E0A8D4EB-29AF-4154-B0FA-60FC9F2B959D}" type="pres">
      <dgm:prSet presAssocID="{FA479FAA-D54D-46A5-8593-AB25853110B8}" presName="tx1" presStyleLbl="revTx" presStyleIdx="1" presStyleCnt="2" custScaleY="37910"/>
      <dgm:spPr/>
    </dgm:pt>
    <dgm:pt modelId="{6F8A6DE7-571E-40DA-B178-134AA212FC18}" type="pres">
      <dgm:prSet presAssocID="{FA479FAA-D54D-46A5-8593-AB25853110B8}" presName="vert1" presStyleCnt="0"/>
      <dgm:spPr/>
    </dgm:pt>
  </dgm:ptLst>
  <dgm:cxnLst>
    <dgm:cxn modelId="{9BE95011-4980-4E70-B7FC-403EF729CBD9}" type="presOf" srcId="{832E8990-7C75-4F4F-B2E5-AD6CE7307C3F}" destId="{E5D98F4B-78F4-4F46-812D-C65F693D783F}" srcOrd="0" destOrd="0" presId="urn:microsoft.com/office/officeart/2008/layout/LinedList"/>
    <dgm:cxn modelId="{EF7A7224-00D9-408B-BD6C-FFCE2D51D7BC}" type="presOf" srcId="{FA479FAA-D54D-46A5-8593-AB25853110B8}" destId="{E0A8D4EB-29AF-4154-B0FA-60FC9F2B959D}" srcOrd="0" destOrd="0" presId="urn:microsoft.com/office/officeart/2008/layout/LinedList"/>
    <dgm:cxn modelId="{CE23B052-0223-4E13-9470-F4CADCC2AE3D}" srcId="{832E8990-7C75-4F4F-B2E5-AD6CE7307C3F}" destId="{CD93E6D8-7F79-49FD-A6D9-EB4365A35211}" srcOrd="0" destOrd="0" parTransId="{396A731F-1718-4033-B9D4-F1AE2981ADBA}" sibTransId="{1C5918A7-A62F-4F53-BF9C-A806531D4B98}"/>
    <dgm:cxn modelId="{FB6F79A7-6878-4F39-88EF-037BBE7E6E69}" type="presOf" srcId="{CD93E6D8-7F79-49FD-A6D9-EB4365A35211}" destId="{AC4946A1-722C-4FB6-8A81-379FD5BF3C16}" srcOrd="0" destOrd="0" presId="urn:microsoft.com/office/officeart/2008/layout/LinedList"/>
    <dgm:cxn modelId="{AB134EE9-DFC3-4949-B772-EF5A67D3E98B}" srcId="{832E8990-7C75-4F4F-B2E5-AD6CE7307C3F}" destId="{FA479FAA-D54D-46A5-8593-AB25853110B8}" srcOrd="1" destOrd="0" parTransId="{967F56BC-926F-49C2-95B7-F16C2CBD4504}" sibTransId="{7C3DECE7-FF6F-4356-8837-61EB1C95D5DD}"/>
    <dgm:cxn modelId="{F505352E-8827-429A-8BA0-45E51DE0FFA5}" type="presParOf" srcId="{E5D98F4B-78F4-4F46-812D-C65F693D783F}" destId="{F87C60B9-7306-40D5-9691-468135C182EC}" srcOrd="0" destOrd="0" presId="urn:microsoft.com/office/officeart/2008/layout/LinedList"/>
    <dgm:cxn modelId="{55B61E5A-2CB1-4E8D-8664-5ADEF8E92719}" type="presParOf" srcId="{E5D98F4B-78F4-4F46-812D-C65F693D783F}" destId="{B7D8C62F-CBCA-4E62-A33F-7886D9FA9087}" srcOrd="1" destOrd="0" presId="urn:microsoft.com/office/officeart/2008/layout/LinedList"/>
    <dgm:cxn modelId="{F316A021-8D34-42C6-A7CA-A2B877037EB2}" type="presParOf" srcId="{B7D8C62F-CBCA-4E62-A33F-7886D9FA9087}" destId="{AC4946A1-722C-4FB6-8A81-379FD5BF3C16}" srcOrd="0" destOrd="0" presId="urn:microsoft.com/office/officeart/2008/layout/LinedList"/>
    <dgm:cxn modelId="{6ADD2037-B7E8-43EC-9856-2451B7B57BC8}" type="presParOf" srcId="{B7D8C62F-CBCA-4E62-A33F-7886D9FA9087}" destId="{6B65585C-0C90-4EC8-B054-D6E0541528DA}" srcOrd="1" destOrd="0" presId="urn:microsoft.com/office/officeart/2008/layout/LinedList"/>
    <dgm:cxn modelId="{F1DB68B0-1FB8-40C8-A1CE-33EA28F487C6}" type="presParOf" srcId="{E5D98F4B-78F4-4F46-812D-C65F693D783F}" destId="{71A4AE57-331B-4FB0-91C9-C4D21A11F671}" srcOrd="2" destOrd="0" presId="urn:microsoft.com/office/officeart/2008/layout/LinedList"/>
    <dgm:cxn modelId="{236848D6-E19A-4888-9381-5AEE02639987}" type="presParOf" srcId="{E5D98F4B-78F4-4F46-812D-C65F693D783F}" destId="{283E579E-EA70-4B75-8B2B-0A59F5935E91}" srcOrd="3" destOrd="0" presId="urn:microsoft.com/office/officeart/2008/layout/LinedList"/>
    <dgm:cxn modelId="{255744D8-17AA-4B69-AD58-8BED7B142D3F}" type="presParOf" srcId="{283E579E-EA70-4B75-8B2B-0A59F5935E91}" destId="{E0A8D4EB-29AF-4154-B0FA-60FC9F2B959D}" srcOrd="0" destOrd="0" presId="urn:microsoft.com/office/officeart/2008/layout/LinedList"/>
    <dgm:cxn modelId="{0F23C385-7AC0-4E31-98BF-05FA2BDBAC41}" type="presParOf" srcId="{283E579E-EA70-4B75-8B2B-0A59F5935E91}" destId="{6F8A6DE7-571E-40DA-B178-134AA212FC1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32E8990-7C75-4F4F-B2E5-AD6CE7307C3F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D93E6D8-7F79-49FD-A6D9-EB4365A35211}">
      <dgm:prSet custT="1"/>
      <dgm:spPr/>
      <dgm:t>
        <a:bodyPr/>
        <a:lstStyle/>
        <a:p>
          <a:pPr algn="ctr"/>
          <a:r>
            <a:rPr lang="en-US" sz="8000" dirty="0">
              <a:solidFill>
                <a:schemeClr val="accent1"/>
              </a:solidFill>
            </a:rPr>
            <a:t>Merci de </a:t>
          </a:r>
          <a:r>
            <a:rPr lang="en-US" sz="8000" dirty="0" err="1">
              <a:solidFill>
                <a:schemeClr val="accent1"/>
              </a:solidFill>
            </a:rPr>
            <a:t>votre</a:t>
          </a:r>
          <a:r>
            <a:rPr lang="en-US" sz="8000" dirty="0">
              <a:solidFill>
                <a:schemeClr val="accent1"/>
              </a:solidFill>
            </a:rPr>
            <a:t> attention</a:t>
          </a:r>
        </a:p>
      </dgm:t>
    </dgm:pt>
    <dgm:pt modelId="{396A731F-1718-4033-B9D4-F1AE2981ADBA}" type="parTrans" cxnId="{CE23B052-0223-4E13-9470-F4CADCC2AE3D}">
      <dgm:prSet/>
      <dgm:spPr/>
      <dgm:t>
        <a:bodyPr/>
        <a:lstStyle/>
        <a:p>
          <a:endParaRPr lang="en-US"/>
        </a:p>
      </dgm:t>
    </dgm:pt>
    <dgm:pt modelId="{1C5918A7-A62F-4F53-BF9C-A806531D4B98}" type="sibTrans" cxnId="{CE23B052-0223-4E13-9470-F4CADCC2AE3D}">
      <dgm:prSet/>
      <dgm:spPr/>
      <dgm:t>
        <a:bodyPr/>
        <a:lstStyle/>
        <a:p>
          <a:endParaRPr lang="en-US"/>
        </a:p>
      </dgm:t>
    </dgm:pt>
    <dgm:pt modelId="{FA479FAA-D54D-46A5-8593-AB25853110B8}">
      <dgm:prSet custT="1"/>
      <dgm:spPr/>
      <dgm:t>
        <a:bodyPr/>
        <a:lstStyle/>
        <a:p>
          <a:pPr marL="0"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000" kern="1200" dirty="0">
              <a:solidFill>
                <a:schemeClr val="accent1"/>
              </a:solidFill>
            </a:rPr>
            <a:t>Le Comité Directeur</a:t>
          </a:r>
          <a:endParaRPr lang="en-US" sz="4000" kern="1200" dirty="0">
            <a:solidFill>
              <a:schemeClr val="accent1"/>
            </a:solidFill>
            <a:latin typeface="Calibri" panose="020F0502020204030204"/>
            <a:ea typeface="+mn-ea"/>
            <a:cs typeface="+mn-cs"/>
          </a:endParaRPr>
        </a:p>
      </dgm:t>
    </dgm:pt>
    <dgm:pt modelId="{967F56BC-926F-49C2-95B7-F16C2CBD4504}" type="parTrans" cxnId="{AB134EE9-DFC3-4949-B772-EF5A67D3E98B}">
      <dgm:prSet/>
      <dgm:spPr/>
      <dgm:t>
        <a:bodyPr/>
        <a:lstStyle/>
        <a:p>
          <a:endParaRPr lang="fr-FR"/>
        </a:p>
      </dgm:t>
    </dgm:pt>
    <dgm:pt modelId="{7C3DECE7-FF6F-4356-8837-61EB1C95D5DD}" type="sibTrans" cxnId="{AB134EE9-DFC3-4949-B772-EF5A67D3E98B}">
      <dgm:prSet/>
      <dgm:spPr/>
      <dgm:t>
        <a:bodyPr/>
        <a:lstStyle/>
        <a:p>
          <a:endParaRPr lang="fr-FR"/>
        </a:p>
      </dgm:t>
    </dgm:pt>
    <dgm:pt modelId="{E5D98F4B-78F4-4F46-812D-C65F693D783F}" type="pres">
      <dgm:prSet presAssocID="{832E8990-7C75-4F4F-B2E5-AD6CE7307C3F}" presName="vert0" presStyleCnt="0">
        <dgm:presLayoutVars>
          <dgm:dir/>
          <dgm:animOne val="branch"/>
          <dgm:animLvl val="lvl"/>
        </dgm:presLayoutVars>
      </dgm:prSet>
      <dgm:spPr/>
    </dgm:pt>
    <dgm:pt modelId="{F87C60B9-7306-40D5-9691-468135C182EC}" type="pres">
      <dgm:prSet presAssocID="{CD93E6D8-7F79-49FD-A6D9-EB4365A35211}" presName="thickLine" presStyleLbl="alignNode1" presStyleIdx="0" presStyleCnt="2"/>
      <dgm:spPr/>
    </dgm:pt>
    <dgm:pt modelId="{B7D8C62F-CBCA-4E62-A33F-7886D9FA9087}" type="pres">
      <dgm:prSet presAssocID="{CD93E6D8-7F79-49FD-A6D9-EB4365A35211}" presName="horz1" presStyleCnt="0"/>
      <dgm:spPr/>
    </dgm:pt>
    <dgm:pt modelId="{AC4946A1-722C-4FB6-8A81-379FD5BF3C16}" type="pres">
      <dgm:prSet presAssocID="{CD93E6D8-7F79-49FD-A6D9-EB4365A35211}" presName="tx1" presStyleLbl="revTx" presStyleIdx="0" presStyleCnt="2"/>
      <dgm:spPr/>
    </dgm:pt>
    <dgm:pt modelId="{6B65585C-0C90-4EC8-B054-D6E0541528DA}" type="pres">
      <dgm:prSet presAssocID="{CD93E6D8-7F79-49FD-A6D9-EB4365A35211}" presName="vert1" presStyleCnt="0"/>
      <dgm:spPr/>
    </dgm:pt>
    <dgm:pt modelId="{71A4AE57-331B-4FB0-91C9-C4D21A11F671}" type="pres">
      <dgm:prSet presAssocID="{FA479FAA-D54D-46A5-8593-AB25853110B8}" presName="thickLine" presStyleLbl="alignNode1" presStyleIdx="1" presStyleCnt="2"/>
      <dgm:spPr/>
    </dgm:pt>
    <dgm:pt modelId="{283E579E-EA70-4B75-8B2B-0A59F5935E91}" type="pres">
      <dgm:prSet presAssocID="{FA479FAA-D54D-46A5-8593-AB25853110B8}" presName="horz1" presStyleCnt="0"/>
      <dgm:spPr/>
    </dgm:pt>
    <dgm:pt modelId="{E0A8D4EB-29AF-4154-B0FA-60FC9F2B959D}" type="pres">
      <dgm:prSet presAssocID="{FA479FAA-D54D-46A5-8593-AB25853110B8}" presName="tx1" presStyleLbl="revTx" presStyleIdx="1" presStyleCnt="2" custScaleY="37910"/>
      <dgm:spPr/>
    </dgm:pt>
    <dgm:pt modelId="{6F8A6DE7-571E-40DA-B178-134AA212FC18}" type="pres">
      <dgm:prSet presAssocID="{FA479FAA-D54D-46A5-8593-AB25853110B8}" presName="vert1" presStyleCnt="0"/>
      <dgm:spPr/>
    </dgm:pt>
  </dgm:ptLst>
  <dgm:cxnLst>
    <dgm:cxn modelId="{9BE95011-4980-4E70-B7FC-403EF729CBD9}" type="presOf" srcId="{832E8990-7C75-4F4F-B2E5-AD6CE7307C3F}" destId="{E5D98F4B-78F4-4F46-812D-C65F693D783F}" srcOrd="0" destOrd="0" presId="urn:microsoft.com/office/officeart/2008/layout/LinedList"/>
    <dgm:cxn modelId="{EF7A7224-00D9-408B-BD6C-FFCE2D51D7BC}" type="presOf" srcId="{FA479FAA-D54D-46A5-8593-AB25853110B8}" destId="{E0A8D4EB-29AF-4154-B0FA-60FC9F2B959D}" srcOrd="0" destOrd="0" presId="urn:microsoft.com/office/officeart/2008/layout/LinedList"/>
    <dgm:cxn modelId="{CE23B052-0223-4E13-9470-F4CADCC2AE3D}" srcId="{832E8990-7C75-4F4F-B2E5-AD6CE7307C3F}" destId="{CD93E6D8-7F79-49FD-A6D9-EB4365A35211}" srcOrd="0" destOrd="0" parTransId="{396A731F-1718-4033-B9D4-F1AE2981ADBA}" sibTransId="{1C5918A7-A62F-4F53-BF9C-A806531D4B98}"/>
    <dgm:cxn modelId="{FB6F79A7-6878-4F39-88EF-037BBE7E6E69}" type="presOf" srcId="{CD93E6D8-7F79-49FD-A6D9-EB4365A35211}" destId="{AC4946A1-722C-4FB6-8A81-379FD5BF3C16}" srcOrd="0" destOrd="0" presId="urn:microsoft.com/office/officeart/2008/layout/LinedList"/>
    <dgm:cxn modelId="{AB134EE9-DFC3-4949-B772-EF5A67D3E98B}" srcId="{832E8990-7C75-4F4F-B2E5-AD6CE7307C3F}" destId="{FA479FAA-D54D-46A5-8593-AB25853110B8}" srcOrd="1" destOrd="0" parTransId="{967F56BC-926F-49C2-95B7-F16C2CBD4504}" sibTransId="{7C3DECE7-FF6F-4356-8837-61EB1C95D5DD}"/>
    <dgm:cxn modelId="{F505352E-8827-429A-8BA0-45E51DE0FFA5}" type="presParOf" srcId="{E5D98F4B-78F4-4F46-812D-C65F693D783F}" destId="{F87C60B9-7306-40D5-9691-468135C182EC}" srcOrd="0" destOrd="0" presId="urn:microsoft.com/office/officeart/2008/layout/LinedList"/>
    <dgm:cxn modelId="{55B61E5A-2CB1-4E8D-8664-5ADEF8E92719}" type="presParOf" srcId="{E5D98F4B-78F4-4F46-812D-C65F693D783F}" destId="{B7D8C62F-CBCA-4E62-A33F-7886D9FA9087}" srcOrd="1" destOrd="0" presId="urn:microsoft.com/office/officeart/2008/layout/LinedList"/>
    <dgm:cxn modelId="{F316A021-8D34-42C6-A7CA-A2B877037EB2}" type="presParOf" srcId="{B7D8C62F-CBCA-4E62-A33F-7886D9FA9087}" destId="{AC4946A1-722C-4FB6-8A81-379FD5BF3C16}" srcOrd="0" destOrd="0" presId="urn:microsoft.com/office/officeart/2008/layout/LinedList"/>
    <dgm:cxn modelId="{6ADD2037-B7E8-43EC-9856-2451B7B57BC8}" type="presParOf" srcId="{B7D8C62F-CBCA-4E62-A33F-7886D9FA9087}" destId="{6B65585C-0C90-4EC8-B054-D6E0541528DA}" srcOrd="1" destOrd="0" presId="urn:microsoft.com/office/officeart/2008/layout/LinedList"/>
    <dgm:cxn modelId="{F1DB68B0-1FB8-40C8-A1CE-33EA28F487C6}" type="presParOf" srcId="{E5D98F4B-78F4-4F46-812D-C65F693D783F}" destId="{71A4AE57-331B-4FB0-91C9-C4D21A11F671}" srcOrd="2" destOrd="0" presId="urn:microsoft.com/office/officeart/2008/layout/LinedList"/>
    <dgm:cxn modelId="{236848D6-E19A-4888-9381-5AEE02639987}" type="presParOf" srcId="{E5D98F4B-78F4-4F46-812D-C65F693D783F}" destId="{283E579E-EA70-4B75-8B2B-0A59F5935E91}" srcOrd="3" destOrd="0" presId="urn:microsoft.com/office/officeart/2008/layout/LinedList"/>
    <dgm:cxn modelId="{255744D8-17AA-4B69-AD58-8BED7B142D3F}" type="presParOf" srcId="{283E579E-EA70-4B75-8B2B-0A59F5935E91}" destId="{E0A8D4EB-29AF-4154-B0FA-60FC9F2B959D}" srcOrd="0" destOrd="0" presId="urn:microsoft.com/office/officeart/2008/layout/LinedList"/>
    <dgm:cxn modelId="{0F23C385-7AC0-4E31-98BF-05FA2BDBAC41}" type="presParOf" srcId="{283E579E-EA70-4B75-8B2B-0A59F5935E91}" destId="{6F8A6DE7-571E-40DA-B178-134AA212FC1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2E8990-7C75-4F4F-B2E5-AD6CE7307C3F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D93E6D8-7F79-49FD-A6D9-EB4365A35211}">
      <dgm:prSet/>
      <dgm:spPr/>
      <dgm:t>
        <a:bodyPr/>
        <a:lstStyle/>
        <a:p>
          <a:pPr algn="ctr"/>
          <a:endParaRPr lang="fr-FR" dirty="0">
            <a:solidFill>
              <a:schemeClr val="accent1"/>
            </a:solidFill>
          </a:endParaRPr>
        </a:p>
        <a:p>
          <a:pPr algn="ctr"/>
          <a:r>
            <a:rPr lang="fr-FR" dirty="0">
              <a:solidFill>
                <a:schemeClr val="accent1"/>
              </a:solidFill>
            </a:rPr>
            <a:t>La Présidente de l’UNAF Ile De France</a:t>
          </a:r>
        </a:p>
        <a:p>
          <a:pPr algn="ctr"/>
          <a:r>
            <a:rPr lang="fr-FR" b="1" u="sng" dirty="0">
              <a:solidFill>
                <a:schemeClr val="accent1"/>
              </a:solidFill>
            </a:rPr>
            <a:t>Nadine CYGAN</a:t>
          </a:r>
          <a:endParaRPr lang="en-US" b="1" u="sng" dirty="0">
            <a:solidFill>
              <a:schemeClr val="accent1"/>
            </a:solidFill>
          </a:endParaRPr>
        </a:p>
      </dgm:t>
    </dgm:pt>
    <dgm:pt modelId="{396A731F-1718-4033-B9D4-F1AE2981ADBA}" type="parTrans" cxnId="{CE23B052-0223-4E13-9470-F4CADCC2AE3D}">
      <dgm:prSet/>
      <dgm:spPr/>
      <dgm:t>
        <a:bodyPr/>
        <a:lstStyle/>
        <a:p>
          <a:endParaRPr lang="en-US"/>
        </a:p>
      </dgm:t>
    </dgm:pt>
    <dgm:pt modelId="{1C5918A7-A62F-4F53-BF9C-A806531D4B98}" type="sibTrans" cxnId="{CE23B052-0223-4E13-9470-F4CADCC2AE3D}">
      <dgm:prSet/>
      <dgm:spPr/>
      <dgm:t>
        <a:bodyPr/>
        <a:lstStyle/>
        <a:p>
          <a:endParaRPr lang="en-US"/>
        </a:p>
      </dgm:t>
    </dgm:pt>
    <dgm:pt modelId="{E5D98F4B-78F4-4F46-812D-C65F693D783F}" type="pres">
      <dgm:prSet presAssocID="{832E8990-7C75-4F4F-B2E5-AD6CE7307C3F}" presName="vert0" presStyleCnt="0">
        <dgm:presLayoutVars>
          <dgm:dir/>
          <dgm:animOne val="branch"/>
          <dgm:animLvl val="lvl"/>
        </dgm:presLayoutVars>
      </dgm:prSet>
      <dgm:spPr/>
    </dgm:pt>
    <dgm:pt modelId="{F87C60B9-7306-40D5-9691-468135C182EC}" type="pres">
      <dgm:prSet presAssocID="{CD93E6D8-7F79-49FD-A6D9-EB4365A35211}" presName="thickLine" presStyleLbl="alignNode1" presStyleIdx="0" presStyleCnt="1"/>
      <dgm:spPr/>
    </dgm:pt>
    <dgm:pt modelId="{B7D8C62F-CBCA-4E62-A33F-7886D9FA9087}" type="pres">
      <dgm:prSet presAssocID="{CD93E6D8-7F79-49FD-A6D9-EB4365A35211}" presName="horz1" presStyleCnt="0"/>
      <dgm:spPr/>
    </dgm:pt>
    <dgm:pt modelId="{AC4946A1-722C-4FB6-8A81-379FD5BF3C16}" type="pres">
      <dgm:prSet presAssocID="{CD93E6D8-7F79-49FD-A6D9-EB4365A35211}" presName="tx1" presStyleLbl="revTx" presStyleIdx="0" presStyleCnt="1"/>
      <dgm:spPr/>
    </dgm:pt>
    <dgm:pt modelId="{6B65585C-0C90-4EC8-B054-D6E0541528DA}" type="pres">
      <dgm:prSet presAssocID="{CD93E6D8-7F79-49FD-A6D9-EB4365A35211}" presName="vert1" presStyleCnt="0"/>
      <dgm:spPr/>
    </dgm:pt>
  </dgm:ptLst>
  <dgm:cxnLst>
    <dgm:cxn modelId="{9BE95011-4980-4E70-B7FC-403EF729CBD9}" type="presOf" srcId="{832E8990-7C75-4F4F-B2E5-AD6CE7307C3F}" destId="{E5D98F4B-78F4-4F46-812D-C65F693D783F}" srcOrd="0" destOrd="0" presId="urn:microsoft.com/office/officeart/2008/layout/LinedList"/>
    <dgm:cxn modelId="{CE23B052-0223-4E13-9470-F4CADCC2AE3D}" srcId="{832E8990-7C75-4F4F-B2E5-AD6CE7307C3F}" destId="{CD93E6D8-7F79-49FD-A6D9-EB4365A35211}" srcOrd="0" destOrd="0" parTransId="{396A731F-1718-4033-B9D4-F1AE2981ADBA}" sibTransId="{1C5918A7-A62F-4F53-BF9C-A806531D4B98}"/>
    <dgm:cxn modelId="{FB6F79A7-6878-4F39-88EF-037BBE7E6E69}" type="presOf" srcId="{CD93E6D8-7F79-49FD-A6D9-EB4365A35211}" destId="{AC4946A1-722C-4FB6-8A81-379FD5BF3C16}" srcOrd="0" destOrd="0" presId="urn:microsoft.com/office/officeart/2008/layout/LinedList"/>
    <dgm:cxn modelId="{F505352E-8827-429A-8BA0-45E51DE0FFA5}" type="presParOf" srcId="{E5D98F4B-78F4-4F46-812D-C65F693D783F}" destId="{F87C60B9-7306-40D5-9691-468135C182EC}" srcOrd="0" destOrd="0" presId="urn:microsoft.com/office/officeart/2008/layout/LinedList"/>
    <dgm:cxn modelId="{55B61E5A-2CB1-4E8D-8664-5ADEF8E92719}" type="presParOf" srcId="{E5D98F4B-78F4-4F46-812D-C65F693D783F}" destId="{B7D8C62F-CBCA-4E62-A33F-7886D9FA9087}" srcOrd="1" destOrd="0" presId="urn:microsoft.com/office/officeart/2008/layout/LinedList"/>
    <dgm:cxn modelId="{F316A021-8D34-42C6-A7CA-A2B877037EB2}" type="presParOf" srcId="{B7D8C62F-CBCA-4E62-A33F-7886D9FA9087}" destId="{AC4946A1-722C-4FB6-8A81-379FD5BF3C16}" srcOrd="0" destOrd="0" presId="urn:microsoft.com/office/officeart/2008/layout/LinedList"/>
    <dgm:cxn modelId="{6ADD2037-B7E8-43EC-9856-2451B7B57BC8}" type="presParOf" srcId="{B7D8C62F-CBCA-4E62-A33F-7886D9FA9087}" destId="{6B65585C-0C90-4EC8-B054-D6E0541528D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2E8990-7C75-4F4F-B2E5-AD6CE7307C3F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D93E6D8-7F79-49FD-A6D9-EB4365A35211}">
      <dgm:prSet custT="1"/>
      <dgm:spPr/>
      <dgm:t>
        <a:bodyPr/>
        <a:lstStyle/>
        <a:p>
          <a:pPr algn="ctr"/>
          <a:r>
            <a:rPr lang="en-US" sz="4800" dirty="0">
              <a:solidFill>
                <a:schemeClr val="accent1"/>
              </a:solidFill>
            </a:rPr>
            <a:t>Approbation </a:t>
          </a:r>
        </a:p>
        <a:p>
          <a:pPr algn="ctr"/>
          <a:r>
            <a:rPr lang="en-US" sz="4800" dirty="0">
              <a:solidFill>
                <a:schemeClr val="accent1"/>
              </a:solidFill>
            </a:rPr>
            <a:t>du </a:t>
          </a:r>
        </a:p>
        <a:p>
          <a:pPr algn="ctr"/>
          <a:r>
            <a:rPr lang="en-US" sz="4800" dirty="0" err="1">
              <a:solidFill>
                <a:schemeClr val="accent1"/>
              </a:solidFill>
            </a:rPr>
            <a:t>Procès</a:t>
          </a:r>
          <a:r>
            <a:rPr lang="en-US" sz="4800" dirty="0">
              <a:solidFill>
                <a:schemeClr val="accent1"/>
              </a:solidFill>
            </a:rPr>
            <a:t> Verbal de la 38</a:t>
          </a:r>
          <a:r>
            <a:rPr lang="en-US" sz="4800" baseline="30000" dirty="0">
              <a:solidFill>
                <a:schemeClr val="accent1"/>
              </a:solidFill>
            </a:rPr>
            <a:t>ème</a:t>
          </a:r>
          <a:r>
            <a:rPr lang="en-US" sz="4800" dirty="0">
              <a:solidFill>
                <a:schemeClr val="accent1"/>
              </a:solidFill>
            </a:rPr>
            <a:t> AGO</a:t>
          </a:r>
        </a:p>
      </dgm:t>
    </dgm:pt>
    <dgm:pt modelId="{396A731F-1718-4033-B9D4-F1AE2981ADBA}" type="parTrans" cxnId="{CE23B052-0223-4E13-9470-F4CADCC2AE3D}">
      <dgm:prSet/>
      <dgm:spPr/>
      <dgm:t>
        <a:bodyPr/>
        <a:lstStyle/>
        <a:p>
          <a:endParaRPr lang="en-US"/>
        </a:p>
      </dgm:t>
    </dgm:pt>
    <dgm:pt modelId="{1C5918A7-A62F-4F53-BF9C-A806531D4B98}" type="sibTrans" cxnId="{CE23B052-0223-4E13-9470-F4CADCC2AE3D}">
      <dgm:prSet/>
      <dgm:spPr/>
      <dgm:t>
        <a:bodyPr/>
        <a:lstStyle/>
        <a:p>
          <a:endParaRPr lang="en-US"/>
        </a:p>
      </dgm:t>
    </dgm:pt>
    <dgm:pt modelId="{FA479FAA-D54D-46A5-8593-AB25853110B8}">
      <dgm:prSet custT="1"/>
      <dgm:spPr/>
      <dgm:t>
        <a:bodyPr/>
        <a:lstStyle/>
        <a:p>
          <a:pPr algn="ctr"/>
          <a:r>
            <a:rPr lang="fr-FR" sz="2500" dirty="0">
              <a:solidFill>
                <a:schemeClr val="accent1"/>
              </a:solidFill>
            </a:rPr>
            <a:t>Jérémy GUERET</a:t>
          </a:r>
        </a:p>
        <a:p>
          <a:pPr algn="ctr"/>
          <a:r>
            <a:rPr lang="fr-FR" sz="2500" dirty="0">
              <a:solidFill>
                <a:schemeClr val="accent1"/>
              </a:solidFill>
            </a:rPr>
            <a:t>Secrétaire Général</a:t>
          </a:r>
          <a:endParaRPr lang="en-US" sz="2500" b="1" dirty="0">
            <a:solidFill>
              <a:schemeClr val="accent1"/>
            </a:solidFill>
          </a:endParaRPr>
        </a:p>
      </dgm:t>
    </dgm:pt>
    <dgm:pt modelId="{967F56BC-926F-49C2-95B7-F16C2CBD4504}" type="parTrans" cxnId="{AB134EE9-DFC3-4949-B772-EF5A67D3E98B}">
      <dgm:prSet/>
      <dgm:spPr/>
      <dgm:t>
        <a:bodyPr/>
        <a:lstStyle/>
        <a:p>
          <a:endParaRPr lang="fr-FR"/>
        </a:p>
      </dgm:t>
    </dgm:pt>
    <dgm:pt modelId="{7C3DECE7-FF6F-4356-8837-61EB1C95D5DD}" type="sibTrans" cxnId="{AB134EE9-DFC3-4949-B772-EF5A67D3E98B}">
      <dgm:prSet/>
      <dgm:spPr/>
      <dgm:t>
        <a:bodyPr/>
        <a:lstStyle/>
        <a:p>
          <a:endParaRPr lang="fr-FR"/>
        </a:p>
      </dgm:t>
    </dgm:pt>
    <dgm:pt modelId="{E5D98F4B-78F4-4F46-812D-C65F693D783F}" type="pres">
      <dgm:prSet presAssocID="{832E8990-7C75-4F4F-B2E5-AD6CE7307C3F}" presName="vert0" presStyleCnt="0">
        <dgm:presLayoutVars>
          <dgm:dir/>
          <dgm:animOne val="branch"/>
          <dgm:animLvl val="lvl"/>
        </dgm:presLayoutVars>
      </dgm:prSet>
      <dgm:spPr/>
    </dgm:pt>
    <dgm:pt modelId="{F87C60B9-7306-40D5-9691-468135C182EC}" type="pres">
      <dgm:prSet presAssocID="{CD93E6D8-7F79-49FD-A6D9-EB4365A35211}" presName="thickLine" presStyleLbl="alignNode1" presStyleIdx="0" presStyleCnt="2"/>
      <dgm:spPr/>
    </dgm:pt>
    <dgm:pt modelId="{B7D8C62F-CBCA-4E62-A33F-7886D9FA9087}" type="pres">
      <dgm:prSet presAssocID="{CD93E6D8-7F79-49FD-A6D9-EB4365A35211}" presName="horz1" presStyleCnt="0"/>
      <dgm:spPr/>
    </dgm:pt>
    <dgm:pt modelId="{AC4946A1-722C-4FB6-8A81-379FD5BF3C16}" type="pres">
      <dgm:prSet presAssocID="{CD93E6D8-7F79-49FD-A6D9-EB4365A35211}" presName="tx1" presStyleLbl="revTx" presStyleIdx="0" presStyleCnt="2"/>
      <dgm:spPr/>
    </dgm:pt>
    <dgm:pt modelId="{6B65585C-0C90-4EC8-B054-D6E0541528DA}" type="pres">
      <dgm:prSet presAssocID="{CD93E6D8-7F79-49FD-A6D9-EB4365A35211}" presName="vert1" presStyleCnt="0"/>
      <dgm:spPr/>
    </dgm:pt>
    <dgm:pt modelId="{71A4AE57-331B-4FB0-91C9-C4D21A11F671}" type="pres">
      <dgm:prSet presAssocID="{FA479FAA-D54D-46A5-8593-AB25853110B8}" presName="thickLine" presStyleLbl="alignNode1" presStyleIdx="1" presStyleCnt="2"/>
      <dgm:spPr/>
    </dgm:pt>
    <dgm:pt modelId="{283E579E-EA70-4B75-8B2B-0A59F5935E91}" type="pres">
      <dgm:prSet presAssocID="{FA479FAA-D54D-46A5-8593-AB25853110B8}" presName="horz1" presStyleCnt="0"/>
      <dgm:spPr/>
    </dgm:pt>
    <dgm:pt modelId="{E0A8D4EB-29AF-4154-B0FA-60FC9F2B959D}" type="pres">
      <dgm:prSet presAssocID="{FA479FAA-D54D-46A5-8593-AB25853110B8}" presName="tx1" presStyleLbl="revTx" presStyleIdx="1" presStyleCnt="2" custScaleY="37910"/>
      <dgm:spPr/>
    </dgm:pt>
    <dgm:pt modelId="{6F8A6DE7-571E-40DA-B178-134AA212FC18}" type="pres">
      <dgm:prSet presAssocID="{FA479FAA-D54D-46A5-8593-AB25853110B8}" presName="vert1" presStyleCnt="0"/>
      <dgm:spPr/>
    </dgm:pt>
  </dgm:ptLst>
  <dgm:cxnLst>
    <dgm:cxn modelId="{9BE95011-4980-4E70-B7FC-403EF729CBD9}" type="presOf" srcId="{832E8990-7C75-4F4F-B2E5-AD6CE7307C3F}" destId="{E5D98F4B-78F4-4F46-812D-C65F693D783F}" srcOrd="0" destOrd="0" presId="urn:microsoft.com/office/officeart/2008/layout/LinedList"/>
    <dgm:cxn modelId="{EF7A7224-00D9-408B-BD6C-FFCE2D51D7BC}" type="presOf" srcId="{FA479FAA-D54D-46A5-8593-AB25853110B8}" destId="{E0A8D4EB-29AF-4154-B0FA-60FC9F2B959D}" srcOrd="0" destOrd="0" presId="urn:microsoft.com/office/officeart/2008/layout/LinedList"/>
    <dgm:cxn modelId="{CE23B052-0223-4E13-9470-F4CADCC2AE3D}" srcId="{832E8990-7C75-4F4F-B2E5-AD6CE7307C3F}" destId="{CD93E6D8-7F79-49FD-A6D9-EB4365A35211}" srcOrd="0" destOrd="0" parTransId="{396A731F-1718-4033-B9D4-F1AE2981ADBA}" sibTransId="{1C5918A7-A62F-4F53-BF9C-A806531D4B98}"/>
    <dgm:cxn modelId="{FB6F79A7-6878-4F39-88EF-037BBE7E6E69}" type="presOf" srcId="{CD93E6D8-7F79-49FD-A6D9-EB4365A35211}" destId="{AC4946A1-722C-4FB6-8A81-379FD5BF3C16}" srcOrd="0" destOrd="0" presId="urn:microsoft.com/office/officeart/2008/layout/LinedList"/>
    <dgm:cxn modelId="{AB134EE9-DFC3-4949-B772-EF5A67D3E98B}" srcId="{832E8990-7C75-4F4F-B2E5-AD6CE7307C3F}" destId="{FA479FAA-D54D-46A5-8593-AB25853110B8}" srcOrd="1" destOrd="0" parTransId="{967F56BC-926F-49C2-95B7-F16C2CBD4504}" sibTransId="{7C3DECE7-FF6F-4356-8837-61EB1C95D5DD}"/>
    <dgm:cxn modelId="{F505352E-8827-429A-8BA0-45E51DE0FFA5}" type="presParOf" srcId="{E5D98F4B-78F4-4F46-812D-C65F693D783F}" destId="{F87C60B9-7306-40D5-9691-468135C182EC}" srcOrd="0" destOrd="0" presId="urn:microsoft.com/office/officeart/2008/layout/LinedList"/>
    <dgm:cxn modelId="{55B61E5A-2CB1-4E8D-8664-5ADEF8E92719}" type="presParOf" srcId="{E5D98F4B-78F4-4F46-812D-C65F693D783F}" destId="{B7D8C62F-CBCA-4E62-A33F-7886D9FA9087}" srcOrd="1" destOrd="0" presId="urn:microsoft.com/office/officeart/2008/layout/LinedList"/>
    <dgm:cxn modelId="{F316A021-8D34-42C6-A7CA-A2B877037EB2}" type="presParOf" srcId="{B7D8C62F-CBCA-4E62-A33F-7886D9FA9087}" destId="{AC4946A1-722C-4FB6-8A81-379FD5BF3C16}" srcOrd="0" destOrd="0" presId="urn:microsoft.com/office/officeart/2008/layout/LinedList"/>
    <dgm:cxn modelId="{6ADD2037-B7E8-43EC-9856-2451B7B57BC8}" type="presParOf" srcId="{B7D8C62F-CBCA-4E62-A33F-7886D9FA9087}" destId="{6B65585C-0C90-4EC8-B054-D6E0541528DA}" srcOrd="1" destOrd="0" presId="urn:microsoft.com/office/officeart/2008/layout/LinedList"/>
    <dgm:cxn modelId="{F1DB68B0-1FB8-40C8-A1CE-33EA28F487C6}" type="presParOf" srcId="{E5D98F4B-78F4-4F46-812D-C65F693D783F}" destId="{71A4AE57-331B-4FB0-91C9-C4D21A11F671}" srcOrd="2" destOrd="0" presId="urn:microsoft.com/office/officeart/2008/layout/LinedList"/>
    <dgm:cxn modelId="{236848D6-E19A-4888-9381-5AEE02639987}" type="presParOf" srcId="{E5D98F4B-78F4-4F46-812D-C65F693D783F}" destId="{283E579E-EA70-4B75-8B2B-0A59F5935E91}" srcOrd="3" destOrd="0" presId="urn:microsoft.com/office/officeart/2008/layout/LinedList"/>
    <dgm:cxn modelId="{255744D8-17AA-4B69-AD58-8BED7B142D3F}" type="presParOf" srcId="{283E579E-EA70-4B75-8B2B-0A59F5935E91}" destId="{E0A8D4EB-29AF-4154-B0FA-60FC9F2B959D}" srcOrd="0" destOrd="0" presId="urn:microsoft.com/office/officeart/2008/layout/LinedList"/>
    <dgm:cxn modelId="{0F23C385-7AC0-4E31-98BF-05FA2BDBAC41}" type="presParOf" srcId="{283E579E-EA70-4B75-8B2B-0A59F5935E91}" destId="{6F8A6DE7-571E-40DA-B178-134AA212FC1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32E8990-7C75-4F4F-B2E5-AD6CE7307C3F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D93E6D8-7F79-49FD-A6D9-EB4365A35211}">
      <dgm:prSet custT="1"/>
      <dgm:spPr/>
      <dgm:t>
        <a:bodyPr/>
        <a:lstStyle/>
        <a:p>
          <a:pPr algn="ctr"/>
          <a:r>
            <a:rPr lang="en-US" sz="4800" dirty="0">
              <a:solidFill>
                <a:schemeClr val="accent1"/>
              </a:solidFill>
            </a:rPr>
            <a:t>Approbation </a:t>
          </a:r>
        </a:p>
        <a:p>
          <a:pPr algn="ctr"/>
          <a:r>
            <a:rPr lang="en-US" sz="4800" dirty="0">
              <a:solidFill>
                <a:schemeClr val="accent1"/>
              </a:solidFill>
            </a:rPr>
            <a:t>du </a:t>
          </a:r>
        </a:p>
        <a:p>
          <a:pPr algn="ctr"/>
          <a:r>
            <a:rPr lang="en-US" sz="4800" dirty="0">
              <a:solidFill>
                <a:schemeClr val="accent1"/>
              </a:solidFill>
            </a:rPr>
            <a:t>Rapport </a:t>
          </a:r>
          <a:r>
            <a:rPr lang="en-US" sz="4800" dirty="0" err="1">
              <a:solidFill>
                <a:schemeClr val="accent1"/>
              </a:solidFill>
            </a:rPr>
            <a:t>d’Activités</a:t>
          </a:r>
          <a:r>
            <a:rPr lang="en-US" sz="4800" dirty="0">
              <a:solidFill>
                <a:schemeClr val="accent1"/>
              </a:solidFill>
            </a:rPr>
            <a:t> </a:t>
          </a:r>
          <a:r>
            <a:rPr lang="en-US" sz="4800" dirty="0" err="1">
              <a:solidFill>
                <a:schemeClr val="accent1"/>
              </a:solidFill>
            </a:rPr>
            <a:t>présenté</a:t>
          </a:r>
          <a:endParaRPr lang="en-US" sz="4800" dirty="0">
            <a:solidFill>
              <a:schemeClr val="accent1"/>
            </a:solidFill>
          </a:endParaRPr>
        </a:p>
      </dgm:t>
    </dgm:pt>
    <dgm:pt modelId="{396A731F-1718-4033-B9D4-F1AE2981ADBA}" type="parTrans" cxnId="{CE23B052-0223-4E13-9470-F4CADCC2AE3D}">
      <dgm:prSet/>
      <dgm:spPr/>
      <dgm:t>
        <a:bodyPr/>
        <a:lstStyle/>
        <a:p>
          <a:endParaRPr lang="en-US"/>
        </a:p>
      </dgm:t>
    </dgm:pt>
    <dgm:pt modelId="{1C5918A7-A62F-4F53-BF9C-A806531D4B98}" type="sibTrans" cxnId="{CE23B052-0223-4E13-9470-F4CADCC2AE3D}">
      <dgm:prSet/>
      <dgm:spPr/>
      <dgm:t>
        <a:bodyPr/>
        <a:lstStyle/>
        <a:p>
          <a:endParaRPr lang="en-US"/>
        </a:p>
      </dgm:t>
    </dgm:pt>
    <dgm:pt modelId="{FA479FAA-D54D-46A5-8593-AB25853110B8}">
      <dgm:prSet custT="1"/>
      <dgm:spPr/>
      <dgm:t>
        <a:bodyPr/>
        <a:lstStyle/>
        <a:p>
          <a:pPr algn="ctr"/>
          <a:r>
            <a:rPr lang="fr-FR" sz="2500" dirty="0">
              <a:solidFill>
                <a:schemeClr val="accent1"/>
              </a:solidFill>
            </a:rPr>
            <a:t>Jérémy GUERET</a:t>
          </a:r>
        </a:p>
        <a:p>
          <a:pPr algn="ctr"/>
          <a:r>
            <a:rPr lang="fr-FR" sz="2500" dirty="0">
              <a:solidFill>
                <a:schemeClr val="accent1"/>
              </a:solidFill>
            </a:rPr>
            <a:t>Secrétaire Général</a:t>
          </a:r>
          <a:endParaRPr lang="en-US" sz="2500" b="1" dirty="0">
            <a:solidFill>
              <a:schemeClr val="accent1"/>
            </a:solidFill>
          </a:endParaRPr>
        </a:p>
      </dgm:t>
    </dgm:pt>
    <dgm:pt modelId="{967F56BC-926F-49C2-95B7-F16C2CBD4504}" type="parTrans" cxnId="{AB134EE9-DFC3-4949-B772-EF5A67D3E98B}">
      <dgm:prSet/>
      <dgm:spPr/>
      <dgm:t>
        <a:bodyPr/>
        <a:lstStyle/>
        <a:p>
          <a:endParaRPr lang="fr-FR"/>
        </a:p>
      </dgm:t>
    </dgm:pt>
    <dgm:pt modelId="{7C3DECE7-FF6F-4356-8837-61EB1C95D5DD}" type="sibTrans" cxnId="{AB134EE9-DFC3-4949-B772-EF5A67D3E98B}">
      <dgm:prSet/>
      <dgm:spPr/>
      <dgm:t>
        <a:bodyPr/>
        <a:lstStyle/>
        <a:p>
          <a:endParaRPr lang="fr-FR"/>
        </a:p>
      </dgm:t>
    </dgm:pt>
    <dgm:pt modelId="{E5D98F4B-78F4-4F46-812D-C65F693D783F}" type="pres">
      <dgm:prSet presAssocID="{832E8990-7C75-4F4F-B2E5-AD6CE7307C3F}" presName="vert0" presStyleCnt="0">
        <dgm:presLayoutVars>
          <dgm:dir/>
          <dgm:animOne val="branch"/>
          <dgm:animLvl val="lvl"/>
        </dgm:presLayoutVars>
      </dgm:prSet>
      <dgm:spPr/>
    </dgm:pt>
    <dgm:pt modelId="{F87C60B9-7306-40D5-9691-468135C182EC}" type="pres">
      <dgm:prSet presAssocID="{CD93E6D8-7F79-49FD-A6D9-EB4365A35211}" presName="thickLine" presStyleLbl="alignNode1" presStyleIdx="0" presStyleCnt="2"/>
      <dgm:spPr/>
    </dgm:pt>
    <dgm:pt modelId="{B7D8C62F-CBCA-4E62-A33F-7886D9FA9087}" type="pres">
      <dgm:prSet presAssocID="{CD93E6D8-7F79-49FD-A6D9-EB4365A35211}" presName="horz1" presStyleCnt="0"/>
      <dgm:spPr/>
    </dgm:pt>
    <dgm:pt modelId="{AC4946A1-722C-4FB6-8A81-379FD5BF3C16}" type="pres">
      <dgm:prSet presAssocID="{CD93E6D8-7F79-49FD-A6D9-EB4365A35211}" presName="tx1" presStyleLbl="revTx" presStyleIdx="0" presStyleCnt="2"/>
      <dgm:spPr/>
    </dgm:pt>
    <dgm:pt modelId="{6B65585C-0C90-4EC8-B054-D6E0541528DA}" type="pres">
      <dgm:prSet presAssocID="{CD93E6D8-7F79-49FD-A6D9-EB4365A35211}" presName="vert1" presStyleCnt="0"/>
      <dgm:spPr/>
    </dgm:pt>
    <dgm:pt modelId="{71A4AE57-331B-4FB0-91C9-C4D21A11F671}" type="pres">
      <dgm:prSet presAssocID="{FA479FAA-D54D-46A5-8593-AB25853110B8}" presName="thickLine" presStyleLbl="alignNode1" presStyleIdx="1" presStyleCnt="2"/>
      <dgm:spPr/>
    </dgm:pt>
    <dgm:pt modelId="{283E579E-EA70-4B75-8B2B-0A59F5935E91}" type="pres">
      <dgm:prSet presAssocID="{FA479FAA-D54D-46A5-8593-AB25853110B8}" presName="horz1" presStyleCnt="0"/>
      <dgm:spPr/>
    </dgm:pt>
    <dgm:pt modelId="{E0A8D4EB-29AF-4154-B0FA-60FC9F2B959D}" type="pres">
      <dgm:prSet presAssocID="{FA479FAA-D54D-46A5-8593-AB25853110B8}" presName="tx1" presStyleLbl="revTx" presStyleIdx="1" presStyleCnt="2" custScaleY="37910"/>
      <dgm:spPr/>
    </dgm:pt>
    <dgm:pt modelId="{6F8A6DE7-571E-40DA-B178-134AA212FC18}" type="pres">
      <dgm:prSet presAssocID="{FA479FAA-D54D-46A5-8593-AB25853110B8}" presName="vert1" presStyleCnt="0"/>
      <dgm:spPr/>
    </dgm:pt>
  </dgm:ptLst>
  <dgm:cxnLst>
    <dgm:cxn modelId="{9BE95011-4980-4E70-B7FC-403EF729CBD9}" type="presOf" srcId="{832E8990-7C75-4F4F-B2E5-AD6CE7307C3F}" destId="{E5D98F4B-78F4-4F46-812D-C65F693D783F}" srcOrd="0" destOrd="0" presId="urn:microsoft.com/office/officeart/2008/layout/LinedList"/>
    <dgm:cxn modelId="{EF7A7224-00D9-408B-BD6C-FFCE2D51D7BC}" type="presOf" srcId="{FA479FAA-D54D-46A5-8593-AB25853110B8}" destId="{E0A8D4EB-29AF-4154-B0FA-60FC9F2B959D}" srcOrd="0" destOrd="0" presId="urn:microsoft.com/office/officeart/2008/layout/LinedList"/>
    <dgm:cxn modelId="{CE23B052-0223-4E13-9470-F4CADCC2AE3D}" srcId="{832E8990-7C75-4F4F-B2E5-AD6CE7307C3F}" destId="{CD93E6D8-7F79-49FD-A6D9-EB4365A35211}" srcOrd="0" destOrd="0" parTransId="{396A731F-1718-4033-B9D4-F1AE2981ADBA}" sibTransId="{1C5918A7-A62F-4F53-BF9C-A806531D4B98}"/>
    <dgm:cxn modelId="{FB6F79A7-6878-4F39-88EF-037BBE7E6E69}" type="presOf" srcId="{CD93E6D8-7F79-49FD-A6D9-EB4365A35211}" destId="{AC4946A1-722C-4FB6-8A81-379FD5BF3C16}" srcOrd="0" destOrd="0" presId="urn:microsoft.com/office/officeart/2008/layout/LinedList"/>
    <dgm:cxn modelId="{AB134EE9-DFC3-4949-B772-EF5A67D3E98B}" srcId="{832E8990-7C75-4F4F-B2E5-AD6CE7307C3F}" destId="{FA479FAA-D54D-46A5-8593-AB25853110B8}" srcOrd="1" destOrd="0" parTransId="{967F56BC-926F-49C2-95B7-F16C2CBD4504}" sibTransId="{7C3DECE7-FF6F-4356-8837-61EB1C95D5DD}"/>
    <dgm:cxn modelId="{F505352E-8827-429A-8BA0-45E51DE0FFA5}" type="presParOf" srcId="{E5D98F4B-78F4-4F46-812D-C65F693D783F}" destId="{F87C60B9-7306-40D5-9691-468135C182EC}" srcOrd="0" destOrd="0" presId="urn:microsoft.com/office/officeart/2008/layout/LinedList"/>
    <dgm:cxn modelId="{55B61E5A-2CB1-4E8D-8664-5ADEF8E92719}" type="presParOf" srcId="{E5D98F4B-78F4-4F46-812D-C65F693D783F}" destId="{B7D8C62F-CBCA-4E62-A33F-7886D9FA9087}" srcOrd="1" destOrd="0" presId="urn:microsoft.com/office/officeart/2008/layout/LinedList"/>
    <dgm:cxn modelId="{F316A021-8D34-42C6-A7CA-A2B877037EB2}" type="presParOf" srcId="{B7D8C62F-CBCA-4E62-A33F-7886D9FA9087}" destId="{AC4946A1-722C-4FB6-8A81-379FD5BF3C16}" srcOrd="0" destOrd="0" presId="urn:microsoft.com/office/officeart/2008/layout/LinedList"/>
    <dgm:cxn modelId="{6ADD2037-B7E8-43EC-9856-2451B7B57BC8}" type="presParOf" srcId="{B7D8C62F-CBCA-4E62-A33F-7886D9FA9087}" destId="{6B65585C-0C90-4EC8-B054-D6E0541528DA}" srcOrd="1" destOrd="0" presId="urn:microsoft.com/office/officeart/2008/layout/LinedList"/>
    <dgm:cxn modelId="{F1DB68B0-1FB8-40C8-A1CE-33EA28F487C6}" type="presParOf" srcId="{E5D98F4B-78F4-4F46-812D-C65F693D783F}" destId="{71A4AE57-331B-4FB0-91C9-C4D21A11F671}" srcOrd="2" destOrd="0" presId="urn:microsoft.com/office/officeart/2008/layout/LinedList"/>
    <dgm:cxn modelId="{236848D6-E19A-4888-9381-5AEE02639987}" type="presParOf" srcId="{E5D98F4B-78F4-4F46-812D-C65F693D783F}" destId="{283E579E-EA70-4B75-8B2B-0A59F5935E91}" srcOrd="3" destOrd="0" presId="urn:microsoft.com/office/officeart/2008/layout/LinedList"/>
    <dgm:cxn modelId="{255744D8-17AA-4B69-AD58-8BED7B142D3F}" type="presParOf" srcId="{283E579E-EA70-4B75-8B2B-0A59F5935E91}" destId="{E0A8D4EB-29AF-4154-B0FA-60FC9F2B959D}" srcOrd="0" destOrd="0" presId="urn:microsoft.com/office/officeart/2008/layout/LinedList"/>
    <dgm:cxn modelId="{0F23C385-7AC0-4E31-98BF-05FA2BDBAC41}" type="presParOf" srcId="{283E579E-EA70-4B75-8B2B-0A59F5935E91}" destId="{6F8A6DE7-571E-40DA-B178-134AA212FC1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32E8990-7C75-4F4F-B2E5-AD6CE7307C3F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D93E6D8-7F79-49FD-A6D9-EB4365A35211}">
      <dgm:prSet custT="1"/>
      <dgm:spPr/>
      <dgm:t>
        <a:bodyPr/>
        <a:lstStyle/>
        <a:p>
          <a:pPr algn="ctr"/>
          <a:r>
            <a:rPr lang="en-US" sz="4800" dirty="0">
              <a:solidFill>
                <a:schemeClr val="accent1"/>
              </a:solidFill>
            </a:rPr>
            <a:t>Approbation </a:t>
          </a:r>
        </a:p>
        <a:p>
          <a:pPr algn="ctr"/>
          <a:r>
            <a:rPr lang="en-US" sz="4800" dirty="0">
              <a:solidFill>
                <a:schemeClr val="accent1"/>
              </a:solidFill>
            </a:rPr>
            <a:t>du </a:t>
          </a:r>
        </a:p>
        <a:p>
          <a:pPr algn="ctr"/>
          <a:r>
            <a:rPr lang="en-US" sz="4800" dirty="0">
              <a:solidFill>
                <a:schemeClr val="accent1"/>
              </a:solidFill>
            </a:rPr>
            <a:t>Rapport Moral </a:t>
          </a:r>
          <a:r>
            <a:rPr lang="en-US" sz="4800" dirty="0" err="1">
              <a:solidFill>
                <a:schemeClr val="accent1"/>
              </a:solidFill>
            </a:rPr>
            <a:t>présenté</a:t>
          </a:r>
          <a:endParaRPr lang="en-US" sz="4800" dirty="0">
            <a:solidFill>
              <a:schemeClr val="accent1"/>
            </a:solidFill>
          </a:endParaRPr>
        </a:p>
      </dgm:t>
    </dgm:pt>
    <dgm:pt modelId="{396A731F-1718-4033-B9D4-F1AE2981ADBA}" type="parTrans" cxnId="{CE23B052-0223-4E13-9470-F4CADCC2AE3D}">
      <dgm:prSet/>
      <dgm:spPr/>
      <dgm:t>
        <a:bodyPr/>
        <a:lstStyle/>
        <a:p>
          <a:endParaRPr lang="en-US"/>
        </a:p>
      </dgm:t>
    </dgm:pt>
    <dgm:pt modelId="{1C5918A7-A62F-4F53-BF9C-A806531D4B98}" type="sibTrans" cxnId="{CE23B052-0223-4E13-9470-F4CADCC2AE3D}">
      <dgm:prSet/>
      <dgm:spPr/>
      <dgm:t>
        <a:bodyPr/>
        <a:lstStyle/>
        <a:p>
          <a:endParaRPr lang="en-US"/>
        </a:p>
      </dgm:t>
    </dgm:pt>
    <dgm:pt modelId="{FA479FAA-D54D-46A5-8593-AB25853110B8}">
      <dgm:prSet custT="1"/>
      <dgm:spPr/>
      <dgm:t>
        <a:bodyPr/>
        <a:lstStyle/>
        <a:p>
          <a:pPr algn="ctr"/>
          <a:r>
            <a:rPr lang="fr-FR" sz="2500" dirty="0">
              <a:solidFill>
                <a:schemeClr val="accent1"/>
              </a:solidFill>
            </a:rPr>
            <a:t>Jérémy GUERET</a:t>
          </a:r>
        </a:p>
        <a:p>
          <a:pPr algn="ctr"/>
          <a:r>
            <a:rPr lang="fr-FR" sz="2500" dirty="0">
              <a:solidFill>
                <a:schemeClr val="accent1"/>
              </a:solidFill>
            </a:rPr>
            <a:t>Secrétaire Général</a:t>
          </a:r>
          <a:endParaRPr lang="en-US" sz="2500" b="1" dirty="0">
            <a:solidFill>
              <a:schemeClr val="accent1"/>
            </a:solidFill>
          </a:endParaRPr>
        </a:p>
      </dgm:t>
    </dgm:pt>
    <dgm:pt modelId="{967F56BC-926F-49C2-95B7-F16C2CBD4504}" type="parTrans" cxnId="{AB134EE9-DFC3-4949-B772-EF5A67D3E98B}">
      <dgm:prSet/>
      <dgm:spPr/>
      <dgm:t>
        <a:bodyPr/>
        <a:lstStyle/>
        <a:p>
          <a:endParaRPr lang="fr-FR"/>
        </a:p>
      </dgm:t>
    </dgm:pt>
    <dgm:pt modelId="{7C3DECE7-FF6F-4356-8837-61EB1C95D5DD}" type="sibTrans" cxnId="{AB134EE9-DFC3-4949-B772-EF5A67D3E98B}">
      <dgm:prSet/>
      <dgm:spPr/>
      <dgm:t>
        <a:bodyPr/>
        <a:lstStyle/>
        <a:p>
          <a:endParaRPr lang="fr-FR"/>
        </a:p>
      </dgm:t>
    </dgm:pt>
    <dgm:pt modelId="{E5D98F4B-78F4-4F46-812D-C65F693D783F}" type="pres">
      <dgm:prSet presAssocID="{832E8990-7C75-4F4F-B2E5-AD6CE7307C3F}" presName="vert0" presStyleCnt="0">
        <dgm:presLayoutVars>
          <dgm:dir/>
          <dgm:animOne val="branch"/>
          <dgm:animLvl val="lvl"/>
        </dgm:presLayoutVars>
      </dgm:prSet>
      <dgm:spPr/>
    </dgm:pt>
    <dgm:pt modelId="{F87C60B9-7306-40D5-9691-468135C182EC}" type="pres">
      <dgm:prSet presAssocID="{CD93E6D8-7F79-49FD-A6D9-EB4365A35211}" presName="thickLine" presStyleLbl="alignNode1" presStyleIdx="0" presStyleCnt="2"/>
      <dgm:spPr/>
    </dgm:pt>
    <dgm:pt modelId="{B7D8C62F-CBCA-4E62-A33F-7886D9FA9087}" type="pres">
      <dgm:prSet presAssocID="{CD93E6D8-7F79-49FD-A6D9-EB4365A35211}" presName="horz1" presStyleCnt="0"/>
      <dgm:spPr/>
    </dgm:pt>
    <dgm:pt modelId="{AC4946A1-722C-4FB6-8A81-379FD5BF3C16}" type="pres">
      <dgm:prSet presAssocID="{CD93E6D8-7F79-49FD-A6D9-EB4365A35211}" presName="tx1" presStyleLbl="revTx" presStyleIdx="0" presStyleCnt="2"/>
      <dgm:spPr/>
    </dgm:pt>
    <dgm:pt modelId="{6B65585C-0C90-4EC8-B054-D6E0541528DA}" type="pres">
      <dgm:prSet presAssocID="{CD93E6D8-7F79-49FD-A6D9-EB4365A35211}" presName="vert1" presStyleCnt="0"/>
      <dgm:spPr/>
    </dgm:pt>
    <dgm:pt modelId="{71A4AE57-331B-4FB0-91C9-C4D21A11F671}" type="pres">
      <dgm:prSet presAssocID="{FA479FAA-D54D-46A5-8593-AB25853110B8}" presName="thickLine" presStyleLbl="alignNode1" presStyleIdx="1" presStyleCnt="2"/>
      <dgm:spPr/>
    </dgm:pt>
    <dgm:pt modelId="{283E579E-EA70-4B75-8B2B-0A59F5935E91}" type="pres">
      <dgm:prSet presAssocID="{FA479FAA-D54D-46A5-8593-AB25853110B8}" presName="horz1" presStyleCnt="0"/>
      <dgm:spPr/>
    </dgm:pt>
    <dgm:pt modelId="{E0A8D4EB-29AF-4154-B0FA-60FC9F2B959D}" type="pres">
      <dgm:prSet presAssocID="{FA479FAA-D54D-46A5-8593-AB25853110B8}" presName="tx1" presStyleLbl="revTx" presStyleIdx="1" presStyleCnt="2" custScaleY="37910"/>
      <dgm:spPr/>
    </dgm:pt>
    <dgm:pt modelId="{6F8A6DE7-571E-40DA-B178-134AA212FC18}" type="pres">
      <dgm:prSet presAssocID="{FA479FAA-D54D-46A5-8593-AB25853110B8}" presName="vert1" presStyleCnt="0"/>
      <dgm:spPr/>
    </dgm:pt>
  </dgm:ptLst>
  <dgm:cxnLst>
    <dgm:cxn modelId="{9BE95011-4980-4E70-B7FC-403EF729CBD9}" type="presOf" srcId="{832E8990-7C75-4F4F-B2E5-AD6CE7307C3F}" destId="{E5D98F4B-78F4-4F46-812D-C65F693D783F}" srcOrd="0" destOrd="0" presId="urn:microsoft.com/office/officeart/2008/layout/LinedList"/>
    <dgm:cxn modelId="{EF7A7224-00D9-408B-BD6C-FFCE2D51D7BC}" type="presOf" srcId="{FA479FAA-D54D-46A5-8593-AB25853110B8}" destId="{E0A8D4EB-29AF-4154-B0FA-60FC9F2B959D}" srcOrd="0" destOrd="0" presId="urn:microsoft.com/office/officeart/2008/layout/LinedList"/>
    <dgm:cxn modelId="{CE23B052-0223-4E13-9470-F4CADCC2AE3D}" srcId="{832E8990-7C75-4F4F-B2E5-AD6CE7307C3F}" destId="{CD93E6D8-7F79-49FD-A6D9-EB4365A35211}" srcOrd="0" destOrd="0" parTransId="{396A731F-1718-4033-B9D4-F1AE2981ADBA}" sibTransId="{1C5918A7-A62F-4F53-BF9C-A806531D4B98}"/>
    <dgm:cxn modelId="{FB6F79A7-6878-4F39-88EF-037BBE7E6E69}" type="presOf" srcId="{CD93E6D8-7F79-49FD-A6D9-EB4365A35211}" destId="{AC4946A1-722C-4FB6-8A81-379FD5BF3C16}" srcOrd="0" destOrd="0" presId="urn:microsoft.com/office/officeart/2008/layout/LinedList"/>
    <dgm:cxn modelId="{AB134EE9-DFC3-4949-B772-EF5A67D3E98B}" srcId="{832E8990-7C75-4F4F-B2E5-AD6CE7307C3F}" destId="{FA479FAA-D54D-46A5-8593-AB25853110B8}" srcOrd="1" destOrd="0" parTransId="{967F56BC-926F-49C2-95B7-F16C2CBD4504}" sibTransId="{7C3DECE7-FF6F-4356-8837-61EB1C95D5DD}"/>
    <dgm:cxn modelId="{F505352E-8827-429A-8BA0-45E51DE0FFA5}" type="presParOf" srcId="{E5D98F4B-78F4-4F46-812D-C65F693D783F}" destId="{F87C60B9-7306-40D5-9691-468135C182EC}" srcOrd="0" destOrd="0" presId="urn:microsoft.com/office/officeart/2008/layout/LinedList"/>
    <dgm:cxn modelId="{55B61E5A-2CB1-4E8D-8664-5ADEF8E92719}" type="presParOf" srcId="{E5D98F4B-78F4-4F46-812D-C65F693D783F}" destId="{B7D8C62F-CBCA-4E62-A33F-7886D9FA9087}" srcOrd="1" destOrd="0" presId="urn:microsoft.com/office/officeart/2008/layout/LinedList"/>
    <dgm:cxn modelId="{F316A021-8D34-42C6-A7CA-A2B877037EB2}" type="presParOf" srcId="{B7D8C62F-CBCA-4E62-A33F-7886D9FA9087}" destId="{AC4946A1-722C-4FB6-8A81-379FD5BF3C16}" srcOrd="0" destOrd="0" presId="urn:microsoft.com/office/officeart/2008/layout/LinedList"/>
    <dgm:cxn modelId="{6ADD2037-B7E8-43EC-9856-2451B7B57BC8}" type="presParOf" srcId="{B7D8C62F-CBCA-4E62-A33F-7886D9FA9087}" destId="{6B65585C-0C90-4EC8-B054-D6E0541528DA}" srcOrd="1" destOrd="0" presId="urn:microsoft.com/office/officeart/2008/layout/LinedList"/>
    <dgm:cxn modelId="{F1DB68B0-1FB8-40C8-A1CE-33EA28F487C6}" type="presParOf" srcId="{E5D98F4B-78F4-4F46-812D-C65F693D783F}" destId="{71A4AE57-331B-4FB0-91C9-C4D21A11F671}" srcOrd="2" destOrd="0" presId="urn:microsoft.com/office/officeart/2008/layout/LinedList"/>
    <dgm:cxn modelId="{236848D6-E19A-4888-9381-5AEE02639987}" type="presParOf" srcId="{E5D98F4B-78F4-4F46-812D-C65F693D783F}" destId="{283E579E-EA70-4B75-8B2B-0A59F5935E91}" srcOrd="3" destOrd="0" presId="urn:microsoft.com/office/officeart/2008/layout/LinedList"/>
    <dgm:cxn modelId="{255744D8-17AA-4B69-AD58-8BED7B142D3F}" type="presParOf" srcId="{283E579E-EA70-4B75-8B2B-0A59F5935E91}" destId="{E0A8D4EB-29AF-4154-B0FA-60FC9F2B959D}" srcOrd="0" destOrd="0" presId="urn:microsoft.com/office/officeart/2008/layout/LinedList"/>
    <dgm:cxn modelId="{0F23C385-7AC0-4E31-98BF-05FA2BDBAC41}" type="presParOf" srcId="{283E579E-EA70-4B75-8B2B-0A59F5935E91}" destId="{6F8A6DE7-571E-40DA-B178-134AA212FC1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32E8990-7C75-4F4F-B2E5-AD6CE7307C3F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D93E6D8-7F79-49FD-A6D9-EB4365A35211}">
      <dgm:prSet custT="1"/>
      <dgm:spPr/>
      <dgm:t>
        <a:bodyPr/>
        <a:lstStyle/>
        <a:p>
          <a:pPr algn="ctr"/>
          <a:r>
            <a:rPr lang="en-US" sz="4800" dirty="0">
              <a:solidFill>
                <a:schemeClr val="accent1"/>
              </a:solidFill>
            </a:rPr>
            <a:t>Patrick SOREL</a:t>
          </a:r>
        </a:p>
        <a:p>
          <a:pPr algn="ctr"/>
          <a:r>
            <a:rPr lang="en-US" sz="4800" dirty="0">
              <a:solidFill>
                <a:schemeClr val="accent1"/>
              </a:solidFill>
            </a:rPr>
            <a:t>&amp;</a:t>
          </a:r>
        </a:p>
        <a:p>
          <a:pPr algn="ctr"/>
          <a:r>
            <a:rPr lang="en-US" sz="4800" dirty="0">
              <a:solidFill>
                <a:schemeClr val="accent1"/>
              </a:solidFill>
            </a:rPr>
            <a:t>Léonard NGUELLE</a:t>
          </a:r>
        </a:p>
      </dgm:t>
    </dgm:pt>
    <dgm:pt modelId="{396A731F-1718-4033-B9D4-F1AE2981ADBA}" type="parTrans" cxnId="{CE23B052-0223-4E13-9470-F4CADCC2AE3D}">
      <dgm:prSet/>
      <dgm:spPr/>
      <dgm:t>
        <a:bodyPr/>
        <a:lstStyle/>
        <a:p>
          <a:endParaRPr lang="en-US"/>
        </a:p>
      </dgm:t>
    </dgm:pt>
    <dgm:pt modelId="{1C5918A7-A62F-4F53-BF9C-A806531D4B98}" type="sibTrans" cxnId="{CE23B052-0223-4E13-9470-F4CADCC2AE3D}">
      <dgm:prSet/>
      <dgm:spPr/>
      <dgm:t>
        <a:bodyPr/>
        <a:lstStyle/>
        <a:p>
          <a:endParaRPr lang="en-US"/>
        </a:p>
      </dgm:t>
    </dgm:pt>
    <dgm:pt modelId="{FA479FAA-D54D-46A5-8593-AB25853110B8}">
      <dgm:prSet custT="1"/>
      <dgm:spPr/>
      <dgm:t>
        <a:bodyPr/>
        <a:lstStyle/>
        <a:p>
          <a:pPr algn="ctr"/>
          <a:r>
            <a:rPr lang="fr-FR" sz="2500" dirty="0">
              <a:solidFill>
                <a:schemeClr val="accent1"/>
              </a:solidFill>
            </a:rPr>
            <a:t>Rapporteurs de la Commission Permanente</a:t>
          </a:r>
        </a:p>
        <a:p>
          <a:pPr algn="ctr">
            <a:buClr>
              <a:srgbClr val="FF0000"/>
            </a:buClr>
            <a:buSzPct val="50000"/>
            <a:buFont typeface="Wingdings" pitchFamily="2" charset="2"/>
            <a:buNone/>
          </a:pPr>
          <a:r>
            <a:rPr lang="fr-FR" sz="2500" dirty="0">
              <a:solidFill>
                <a:schemeClr val="accent1"/>
              </a:solidFill>
            </a:rPr>
            <a:t>de Contrôle des Comptes</a:t>
          </a:r>
          <a:endParaRPr lang="en-US" sz="2500" b="1" dirty="0">
            <a:solidFill>
              <a:schemeClr val="accent1"/>
            </a:solidFill>
          </a:endParaRPr>
        </a:p>
      </dgm:t>
    </dgm:pt>
    <dgm:pt modelId="{967F56BC-926F-49C2-95B7-F16C2CBD4504}" type="parTrans" cxnId="{AB134EE9-DFC3-4949-B772-EF5A67D3E98B}">
      <dgm:prSet/>
      <dgm:spPr/>
      <dgm:t>
        <a:bodyPr/>
        <a:lstStyle/>
        <a:p>
          <a:endParaRPr lang="fr-FR"/>
        </a:p>
      </dgm:t>
    </dgm:pt>
    <dgm:pt modelId="{7C3DECE7-FF6F-4356-8837-61EB1C95D5DD}" type="sibTrans" cxnId="{AB134EE9-DFC3-4949-B772-EF5A67D3E98B}">
      <dgm:prSet/>
      <dgm:spPr/>
      <dgm:t>
        <a:bodyPr/>
        <a:lstStyle/>
        <a:p>
          <a:endParaRPr lang="fr-FR"/>
        </a:p>
      </dgm:t>
    </dgm:pt>
    <dgm:pt modelId="{E5D98F4B-78F4-4F46-812D-C65F693D783F}" type="pres">
      <dgm:prSet presAssocID="{832E8990-7C75-4F4F-B2E5-AD6CE7307C3F}" presName="vert0" presStyleCnt="0">
        <dgm:presLayoutVars>
          <dgm:dir/>
          <dgm:animOne val="branch"/>
          <dgm:animLvl val="lvl"/>
        </dgm:presLayoutVars>
      </dgm:prSet>
      <dgm:spPr/>
    </dgm:pt>
    <dgm:pt modelId="{F87C60B9-7306-40D5-9691-468135C182EC}" type="pres">
      <dgm:prSet presAssocID="{CD93E6D8-7F79-49FD-A6D9-EB4365A35211}" presName="thickLine" presStyleLbl="alignNode1" presStyleIdx="0" presStyleCnt="2"/>
      <dgm:spPr/>
    </dgm:pt>
    <dgm:pt modelId="{B7D8C62F-CBCA-4E62-A33F-7886D9FA9087}" type="pres">
      <dgm:prSet presAssocID="{CD93E6D8-7F79-49FD-A6D9-EB4365A35211}" presName="horz1" presStyleCnt="0"/>
      <dgm:spPr/>
    </dgm:pt>
    <dgm:pt modelId="{AC4946A1-722C-4FB6-8A81-379FD5BF3C16}" type="pres">
      <dgm:prSet presAssocID="{CD93E6D8-7F79-49FD-A6D9-EB4365A35211}" presName="tx1" presStyleLbl="revTx" presStyleIdx="0" presStyleCnt="2" custLinFactNeighborX="16724" custLinFactNeighborY="-9135"/>
      <dgm:spPr/>
    </dgm:pt>
    <dgm:pt modelId="{6B65585C-0C90-4EC8-B054-D6E0541528DA}" type="pres">
      <dgm:prSet presAssocID="{CD93E6D8-7F79-49FD-A6D9-EB4365A35211}" presName="vert1" presStyleCnt="0"/>
      <dgm:spPr/>
    </dgm:pt>
    <dgm:pt modelId="{71A4AE57-331B-4FB0-91C9-C4D21A11F671}" type="pres">
      <dgm:prSet presAssocID="{FA479FAA-D54D-46A5-8593-AB25853110B8}" presName="thickLine" presStyleLbl="alignNode1" presStyleIdx="1" presStyleCnt="2"/>
      <dgm:spPr/>
    </dgm:pt>
    <dgm:pt modelId="{283E579E-EA70-4B75-8B2B-0A59F5935E91}" type="pres">
      <dgm:prSet presAssocID="{FA479FAA-D54D-46A5-8593-AB25853110B8}" presName="horz1" presStyleCnt="0"/>
      <dgm:spPr/>
    </dgm:pt>
    <dgm:pt modelId="{E0A8D4EB-29AF-4154-B0FA-60FC9F2B959D}" type="pres">
      <dgm:prSet presAssocID="{FA479FAA-D54D-46A5-8593-AB25853110B8}" presName="tx1" presStyleLbl="revTx" presStyleIdx="1" presStyleCnt="2" custScaleY="37910"/>
      <dgm:spPr/>
    </dgm:pt>
    <dgm:pt modelId="{6F8A6DE7-571E-40DA-B178-134AA212FC18}" type="pres">
      <dgm:prSet presAssocID="{FA479FAA-D54D-46A5-8593-AB25853110B8}" presName="vert1" presStyleCnt="0"/>
      <dgm:spPr/>
    </dgm:pt>
  </dgm:ptLst>
  <dgm:cxnLst>
    <dgm:cxn modelId="{9BE95011-4980-4E70-B7FC-403EF729CBD9}" type="presOf" srcId="{832E8990-7C75-4F4F-B2E5-AD6CE7307C3F}" destId="{E5D98F4B-78F4-4F46-812D-C65F693D783F}" srcOrd="0" destOrd="0" presId="urn:microsoft.com/office/officeart/2008/layout/LinedList"/>
    <dgm:cxn modelId="{EF7A7224-00D9-408B-BD6C-FFCE2D51D7BC}" type="presOf" srcId="{FA479FAA-D54D-46A5-8593-AB25853110B8}" destId="{E0A8D4EB-29AF-4154-B0FA-60FC9F2B959D}" srcOrd="0" destOrd="0" presId="urn:microsoft.com/office/officeart/2008/layout/LinedList"/>
    <dgm:cxn modelId="{CE23B052-0223-4E13-9470-F4CADCC2AE3D}" srcId="{832E8990-7C75-4F4F-B2E5-AD6CE7307C3F}" destId="{CD93E6D8-7F79-49FD-A6D9-EB4365A35211}" srcOrd="0" destOrd="0" parTransId="{396A731F-1718-4033-B9D4-F1AE2981ADBA}" sibTransId="{1C5918A7-A62F-4F53-BF9C-A806531D4B98}"/>
    <dgm:cxn modelId="{FB6F79A7-6878-4F39-88EF-037BBE7E6E69}" type="presOf" srcId="{CD93E6D8-7F79-49FD-A6D9-EB4365A35211}" destId="{AC4946A1-722C-4FB6-8A81-379FD5BF3C16}" srcOrd="0" destOrd="0" presId="urn:microsoft.com/office/officeart/2008/layout/LinedList"/>
    <dgm:cxn modelId="{AB134EE9-DFC3-4949-B772-EF5A67D3E98B}" srcId="{832E8990-7C75-4F4F-B2E5-AD6CE7307C3F}" destId="{FA479FAA-D54D-46A5-8593-AB25853110B8}" srcOrd="1" destOrd="0" parTransId="{967F56BC-926F-49C2-95B7-F16C2CBD4504}" sibTransId="{7C3DECE7-FF6F-4356-8837-61EB1C95D5DD}"/>
    <dgm:cxn modelId="{F505352E-8827-429A-8BA0-45E51DE0FFA5}" type="presParOf" srcId="{E5D98F4B-78F4-4F46-812D-C65F693D783F}" destId="{F87C60B9-7306-40D5-9691-468135C182EC}" srcOrd="0" destOrd="0" presId="urn:microsoft.com/office/officeart/2008/layout/LinedList"/>
    <dgm:cxn modelId="{55B61E5A-2CB1-4E8D-8664-5ADEF8E92719}" type="presParOf" srcId="{E5D98F4B-78F4-4F46-812D-C65F693D783F}" destId="{B7D8C62F-CBCA-4E62-A33F-7886D9FA9087}" srcOrd="1" destOrd="0" presId="urn:microsoft.com/office/officeart/2008/layout/LinedList"/>
    <dgm:cxn modelId="{F316A021-8D34-42C6-A7CA-A2B877037EB2}" type="presParOf" srcId="{B7D8C62F-CBCA-4E62-A33F-7886D9FA9087}" destId="{AC4946A1-722C-4FB6-8A81-379FD5BF3C16}" srcOrd="0" destOrd="0" presId="urn:microsoft.com/office/officeart/2008/layout/LinedList"/>
    <dgm:cxn modelId="{6ADD2037-B7E8-43EC-9856-2451B7B57BC8}" type="presParOf" srcId="{B7D8C62F-CBCA-4E62-A33F-7886D9FA9087}" destId="{6B65585C-0C90-4EC8-B054-D6E0541528DA}" srcOrd="1" destOrd="0" presId="urn:microsoft.com/office/officeart/2008/layout/LinedList"/>
    <dgm:cxn modelId="{F1DB68B0-1FB8-40C8-A1CE-33EA28F487C6}" type="presParOf" srcId="{E5D98F4B-78F4-4F46-812D-C65F693D783F}" destId="{71A4AE57-331B-4FB0-91C9-C4D21A11F671}" srcOrd="2" destOrd="0" presId="urn:microsoft.com/office/officeart/2008/layout/LinedList"/>
    <dgm:cxn modelId="{236848D6-E19A-4888-9381-5AEE02639987}" type="presParOf" srcId="{E5D98F4B-78F4-4F46-812D-C65F693D783F}" destId="{283E579E-EA70-4B75-8B2B-0A59F5935E91}" srcOrd="3" destOrd="0" presId="urn:microsoft.com/office/officeart/2008/layout/LinedList"/>
    <dgm:cxn modelId="{255744D8-17AA-4B69-AD58-8BED7B142D3F}" type="presParOf" srcId="{283E579E-EA70-4B75-8B2B-0A59F5935E91}" destId="{E0A8D4EB-29AF-4154-B0FA-60FC9F2B959D}" srcOrd="0" destOrd="0" presId="urn:microsoft.com/office/officeart/2008/layout/LinedList"/>
    <dgm:cxn modelId="{0F23C385-7AC0-4E31-98BF-05FA2BDBAC41}" type="presParOf" srcId="{283E579E-EA70-4B75-8B2B-0A59F5935E91}" destId="{6F8A6DE7-571E-40DA-B178-134AA212FC1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32E8990-7C75-4F4F-B2E5-AD6CE7307C3F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D93E6D8-7F79-49FD-A6D9-EB4365A35211}">
      <dgm:prSet custT="1"/>
      <dgm:spPr/>
      <dgm:t>
        <a:bodyPr/>
        <a:lstStyle/>
        <a:p>
          <a:pPr algn="ctr"/>
          <a:r>
            <a:rPr lang="en-US" sz="4800" dirty="0">
              <a:solidFill>
                <a:schemeClr val="accent1"/>
              </a:solidFill>
            </a:rPr>
            <a:t>Approbation </a:t>
          </a:r>
        </a:p>
        <a:p>
          <a:pPr algn="ctr"/>
          <a:r>
            <a:rPr lang="en-US" sz="4800" dirty="0">
              <a:solidFill>
                <a:schemeClr val="accent1"/>
              </a:solidFill>
            </a:rPr>
            <a:t>du </a:t>
          </a:r>
        </a:p>
        <a:p>
          <a:pPr algn="ctr"/>
          <a:r>
            <a:rPr lang="en-US" sz="4800" dirty="0">
              <a:solidFill>
                <a:schemeClr val="accent1"/>
              </a:solidFill>
            </a:rPr>
            <a:t>Rapport Financier</a:t>
          </a:r>
        </a:p>
      </dgm:t>
    </dgm:pt>
    <dgm:pt modelId="{396A731F-1718-4033-B9D4-F1AE2981ADBA}" type="parTrans" cxnId="{CE23B052-0223-4E13-9470-F4CADCC2AE3D}">
      <dgm:prSet/>
      <dgm:spPr/>
      <dgm:t>
        <a:bodyPr/>
        <a:lstStyle/>
        <a:p>
          <a:endParaRPr lang="en-US"/>
        </a:p>
      </dgm:t>
    </dgm:pt>
    <dgm:pt modelId="{1C5918A7-A62F-4F53-BF9C-A806531D4B98}" type="sibTrans" cxnId="{CE23B052-0223-4E13-9470-F4CADCC2AE3D}">
      <dgm:prSet/>
      <dgm:spPr/>
      <dgm:t>
        <a:bodyPr/>
        <a:lstStyle/>
        <a:p>
          <a:endParaRPr lang="en-US"/>
        </a:p>
      </dgm:t>
    </dgm:pt>
    <dgm:pt modelId="{FA479FAA-D54D-46A5-8593-AB25853110B8}">
      <dgm:prSet custT="1"/>
      <dgm:spPr/>
      <dgm:t>
        <a:bodyPr/>
        <a:lstStyle/>
        <a:p>
          <a:pPr algn="ctr"/>
          <a:r>
            <a:rPr lang="fr-FR" sz="2500" dirty="0">
              <a:solidFill>
                <a:schemeClr val="accent1"/>
              </a:solidFill>
            </a:rPr>
            <a:t>Jérémy GUERET</a:t>
          </a:r>
        </a:p>
        <a:p>
          <a:pPr algn="ctr"/>
          <a:r>
            <a:rPr lang="fr-FR" sz="2500" dirty="0">
              <a:solidFill>
                <a:schemeClr val="accent1"/>
              </a:solidFill>
            </a:rPr>
            <a:t>Secrétaire Général</a:t>
          </a:r>
          <a:endParaRPr lang="en-US" sz="2500" b="1" dirty="0">
            <a:solidFill>
              <a:schemeClr val="accent1"/>
            </a:solidFill>
          </a:endParaRPr>
        </a:p>
      </dgm:t>
    </dgm:pt>
    <dgm:pt modelId="{967F56BC-926F-49C2-95B7-F16C2CBD4504}" type="parTrans" cxnId="{AB134EE9-DFC3-4949-B772-EF5A67D3E98B}">
      <dgm:prSet/>
      <dgm:spPr/>
      <dgm:t>
        <a:bodyPr/>
        <a:lstStyle/>
        <a:p>
          <a:endParaRPr lang="fr-FR"/>
        </a:p>
      </dgm:t>
    </dgm:pt>
    <dgm:pt modelId="{7C3DECE7-FF6F-4356-8837-61EB1C95D5DD}" type="sibTrans" cxnId="{AB134EE9-DFC3-4949-B772-EF5A67D3E98B}">
      <dgm:prSet/>
      <dgm:spPr/>
      <dgm:t>
        <a:bodyPr/>
        <a:lstStyle/>
        <a:p>
          <a:endParaRPr lang="fr-FR"/>
        </a:p>
      </dgm:t>
    </dgm:pt>
    <dgm:pt modelId="{E5D98F4B-78F4-4F46-812D-C65F693D783F}" type="pres">
      <dgm:prSet presAssocID="{832E8990-7C75-4F4F-B2E5-AD6CE7307C3F}" presName="vert0" presStyleCnt="0">
        <dgm:presLayoutVars>
          <dgm:dir/>
          <dgm:animOne val="branch"/>
          <dgm:animLvl val="lvl"/>
        </dgm:presLayoutVars>
      </dgm:prSet>
      <dgm:spPr/>
    </dgm:pt>
    <dgm:pt modelId="{F87C60B9-7306-40D5-9691-468135C182EC}" type="pres">
      <dgm:prSet presAssocID="{CD93E6D8-7F79-49FD-A6D9-EB4365A35211}" presName="thickLine" presStyleLbl="alignNode1" presStyleIdx="0" presStyleCnt="2"/>
      <dgm:spPr/>
    </dgm:pt>
    <dgm:pt modelId="{B7D8C62F-CBCA-4E62-A33F-7886D9FA9087}" type="pres">
      <dgm:prSet presAssocID="{CD93E6D8-7F79-49FD-A6D9-EB4365A35211}" presName="horz1" presStyleCnt="0"/>
      <dgm:spPr/>
    </dgm:pt>
    <dgm:pt modelId="{AC4946A1-722C-4FB6-8A81-379FD5BF3C16}" type="pres">
      <dgm:prSet presAssocID="{CD93E6D8-7F79-49FD-A6D9-EB4365A35211}" presName="tx1" presStyleLbl="revTx" presStyleIdx="0" presStyleCnt="2"/>
      <dgm:spPr/>
    </dgm:pt>
    <dgm:pt modelId="{6B65585C-0C90-4EC8-B054-D6E0541528DA}" type="pres">
      <dgm:prSet presAssocID="{CD93E6D8-7F79-49FD-A6D9-EB4365A35211}" presName="vert1" presStyleCnt="0"/>
      <dgm:spPr/>
    </dgm:pt>
    <dgm:pt modelId="{71A4AE57-331B-4FB0-91C9-C4D21A11F671}" type="pres">
      <dgm:prSet presAssocID="{FA479FAA-D54D-46A5-8593-AB25853110B8}" presName="thickLine" presStyleLbl="alignNode1" presStyleIdx="1" presStyleCnt="2"/>
      <dgm:spPr/>
    </dgm:pt>
    <dgm:pt modelId="{283E579E-EA70-4B75-8B2B-0A59F5935E91}" type="pres">
      <dgm:prSet presAssocID="{FA479FAA-D54D-46A5-8593-AB25853110B8}" presName="horz1" presStyleCnt="0"/>
      <dgm:spPr/>
    </dgm:pt>
    <dgm:pt modelId="{E0A8D4EB-29AF-4154-B0FA-60FC9F2B959D}" type="pres">
      <dgm:prSet presAssocID="{FA479FAA-D54D-46A5-8593-AB25853110B8}" presName="tx1" presStyleLbl="revTx" presStyleIdx="1" presStyleCnt="2" custScaleY="37910"/>
      <dgm:spPr/>
    </dgm:pt>
    <dgm:pt modelId="{6F8A6DE7-571E-40DA-B178-134AA212FC18}" type="pres">
      <dgm:prSet presAssocID="{FA479FAA-D54D-46A5-8593-AB25853110B8}" presName="vert1" presStyleCnt="0"/>
      <dgm:spPr/>
    </dgm:pt>
  </dgm:ptLst>
  <dgm:cxnLst>
    <dgm:cxn modelId="{9BE95011-4980-4E70-B7FC-403EF729CBD9}" type="presOf" srcId="{832E8990-7C75-4F4F-B2E5-AD6CE7307C3F}" destId="{E5D98F4B-78F4-4F46-812D-C65F693D783F}" srcOrd="0" destOrd="0" presId="urn:microsoft.com/office/officeart/2008/layout/LinedList"/>
    <dgm:cxn modelId="{EF7A7224-00D9-408B-BD6C-FFCE2D51D7BC}" type="presOf" srcId="{FA479FAA-D54D-46A5-8593-AB25853110B8}" destId="{E0A8D4EB-29AF-4154-B0FA-60FC9F2B959D}" srcOrd="0" destOrd="0" presId="urn:microsoft.com/office/officeart/2008/layout/LinedList"/>
    <dgm:cxn modelId="{CE23B052-0223-4E13-9470-F4CADCC2AE3D}" srcId="{832E8990-7C75-4F4F-B2E5-AD6CE7307C3F}" destId="{CD93E6D8-7F79-49FD-A6D9-EB4365A35211}" srcOrd="0" destOrd="0" parTransId="{396A731F-1718-4033-B9D4-F1AE2981ADBA}" sibTransId="{1C5918A7-A62F-4F53-BF9C-A806531D4B98}"/>
    <dgm:cxn modelId="{FB6F79A7-6878-4F39-88EF-037BBE7E6E69}" type="presOf" srcId="{CD93E6D8-7F79-49FD-A6D9-EB4365A35211}" destId="{AC4946A1-722C-4FB6-8A81-379FD5BF3C16}" srcOrd="0" destOrd="0" presId="urn:microsoft.com/office/officeart/2008/layout/LinedList"/>
    <dgm:cxn modelId="{AB134EE9-DFC3-4949-B772-EF5A67D3E98B}" srcId="{832E8990-7C75-4F4F-B2E5-AD6CE7307C3F}" destId="{FA479FAA-D54D-46A5-8593-AB25853110B8}" srcOrd="1" destOrd="0" parTransId="{967F56BC-926F-49C2-95B7-F16C2CBD4504}" sibTransId="{7C3DECE7-FF6F-4356-8837-61EB1C95D5DD}"/>
    <dgm:cxn modelId="{F505352E-8827-429A-8BA0-45E51DE0FFA5}" type="presParOf" srcId="{E5D98F4B-78F4-4F46-812D-C65F693D783F}" destId="{F87C60B9-7306-40D5-9691-468135C182EC}" srcOrd="0" destOrd="0" presId="urn:microsoft.com/office/officeart/2008/layout/LinedList"/>
    <dgm:cxn modelId="{55B61E5A-2CB1-4E8D-8664-5ADEF8E92719}" type="presParOf" srcId="{E5D98F4B-78F4-4F46-812D-C65F693D783F}" destId="{B7D8C62F-CBCA-4E62-A33F-7886D9FA9087}" srcOrd="1" destOrd="0" presId="urn:microsoft.com/office/officeart/2008/layout/LinedList"/>
    <dgm:cxn modelId="{F316A021-8D34-42C6-A7CA-A2B877037EB2}" type="presParOf" srcId="{B7D8C62F-CBCA-4E62-A33F-7886D9FA9087}" destId="{AC4946A1-722C-4FB6-8A81-379FD5BF3C16}" srcOrd="0" destOrd="0" presId="urn:microsoft.com/office/officeart/2008/layout/LinedList"/>
    <dgm:cxn modelId="{6ADD2037-B7E8-43EC-9856-2451B7B57BC8}" type="presParOf" srcId="{B7D8C62F-CBCA-4E62-A33F-7886D9FA9087}" destId="{6B65585C-0C90-4EC8-B054-D6E0541528DA}" srcOrd="1" destOrd="0" presId="urn:microsoft.com/office/officeart/2008/layout/LinedList"/>
    <dgm:cxn modelId="{F1DB68B0-1FB8-40C8-A1CE-33EA28F487C6}" type="presParOf" srcId="{E5D98F4B-78F4-4F46-812D-C65F693D783F}" destId="{71A4AE57-331B-4FB0-91C9-C4D21A11F671}" srcOrd="2" destOrd="0" presId="urn:microsoft.com/office/officeart/2008/layout/LinedList"/>
    <dgm:cxn modelId="{236848D6-E19A-4888-9381-5AEE02639987}" type="presParOf" srcId="{E5D98F4B-78F4-4F46-812D-C65F693D783F}" destId="{283E579E-EA70-4B75-8B2B-0A59F5935E91}" srcOrd="3" destOrd="0" presId="urn:microsoft.com/office/officeart/2008/layout/LinedList"/>
    <dgm:cxn modelId="{255744D8-17AA-4B69-AD58-8BED7B142D3F}" type="presParOf" srcId="{283E579E-EA70-4B75-8B2B-0A59F5935E91}" destId="{E0A8D4EB-29AF-4154-B0FA-60FC9F2B959D}" srcOrd="0" destOrd="0" presId="urn:microsoft.com/office/officeart/2008/layout/LinedList"/>
    <dgm:cxn modelId="{0F23C385-7AC0-4E31-98BF-05FA2BDBAC41}" type="presParOf" srcId="{283E579E-EA70-4B75-8B2B-0A59F5935E91}" destId="{6F8A6DE7-571E-40DA-B178-134AA212FC1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32E8990-7C75-4F4F-B2E5-AD6CE7307C3F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D93E6D8-7F79-49FD-A6D9-EB4365A35211}">
      <dgm:prSet custT="1"/>
      <dgm:spPr/>
      <dgm:t>
        <a:bodyPr/>
        <a:lstStyle/>
        <a:p>
          <a:pPr algn="ctr"/>
          <a:r>
            <a:rPr lang="en-US" sz="4800" dirty="0">
              <a:solidFill>
                <a:schemeClr val="accent1"/>
              </a:solidFill>
            </a:rPr>
            <a:t>Approbation </a:t>
          </a:r>
        </a:p>
        <a:p>
          <a:pPr algn="ctr"/>
          <a:r>
            <a:rPr lang="en-US" sz="4800" dirty="0">
              <a:solidFill>
                <a:schemeClr val="accent1"/>
              </a:solidFill>
            </a:rPr>
            <a:t>du </a:t>
          </a:r>
        </a:p>
        <a:p>
          <a:pPr algn="ctr"/>
          <a:r>
            <a:rPr lang="en-US" sz="4800" dirty="0">
              <a:solidFill>
                <a:schemeClr val="accent1"/>
              </a:solidFill>
            </a:rPr>
            <a:t>Budget </a:t>
          </a:r>
          <a:r>
            <a:rPr lang="en-US" sz="4800" dirty="0" err="1">
              <a:solidFill>
                <a:schemeClr val="accent1"/>
              </a:solidFill>
            </a:rPr>
            <a:t>Prévisionnel</a:t>
          </a:r>
          <a:endParaRPr lang="en-US" sz="4800" dirty="0">
            <a:solidFill>
              <a:schemeClr val="accent1"/>
            </a:solidFill>
          </a:endParaRPr>
        </a:p>
      </dgm:t>
    </dgm:pt>
    <dgm:pt modelId="{396A731F-1718-4033-B9D4-F1AE2981ADBA}" type="parTrans" cxnId="{CE23B052-0223-4E13-9470-F4CADCC2AE3D}">
      <dgm:prSet/>
      <dgm:spPr/>
      <dgm:t>
        <a:bodyPr/>
        <a:lstStyle/>
        <a:p>
          <a:endParaRPr lang="en-US"/>
        </a:p>
      </dgm:t>
    </dgm:pt>
    <dgm:pt modelId="{1C5918A7-A62F-4F53-BF9C-A806531D4B98}" type="sibTrans" cxnId="{CE23B052-0223-4E13-9470-F4CADCC2AE3D}">
      <dgm:prSet/>
      <dgm:spPr/>
      <dgm:t>
        <a:bodyPr/>
        <a:lstStyle/>
        <a:p>
          <a:endParaRPr lang="en-US"/>
        </a:p>
      </dgm:t>
    </dgm:pt>
    <dgm:pt modelId="{FA479FAA-D54D-46A5-8593-AB25853110B8}">
      <dgm:prSet custT="1"/>
      <dgm:spPr/>
      <dgm:t>
        <a:bodyPr/>
        <a:lstStyle/>
        <a:p>
          <a:pPr algn="ctr"/>
          <a:r>
            <a:rPr lang="fr-FR" sz="2500" dirty="0">
              <a:solidFill>
                <a:schemeClr val="accent1"/>
              </a:solidFill>
            </a:rPr>
            <a:t>Jérémy GUERET</a:t>
          </a:r>
        </a:p>
        <a:p>
          <a:pPr algn="ctr"/>
          <a:r>
            <a:rPr lang="fr-FR" sz="2500" dirty="0">
              <a:solidFill>
                <a:schemeClr val="accent1"/>
              </a:solidFill>
            </a:rPr>
            <a:t>Secrétaire Général</a:t>
          </a:r>
          <a:endParaRPr lang="en-US" sz="2500" b="1" dirty="0">
            <a:solidFill>
              <a:schemeClr val="accent1"/>
            </a:solidFill>
          </a:endParaRPr>
        </a:p>
      </dgm:t>
    </dgm:pt>
    <dgm:pt modelId="{967F56BC-926F-49C2-95B7-F16C2CBD4504}" type="parTrans" cxnId="{AB134EE9-DFC3-4949-B772-EF5A67D3E98B}">
      <dgm:prSet/>
      <dgm:spPr/>
      <dgm:t>
        <a:bodyPr/>
        <a:lstStyle/>
        <a:p>
          <a:endParaRPr lang="fr-FR"/>
        </a:p>
      </dgm:t>
    </dgm:pt>
    <dgm:pt modelId="{7C3DECE7-FF6F-4356-8837-61EB1C95D5DD}" type="sibTrans" cxnId="{AB134EE9-DFC3-4949-B772-EF5A67D3E98B}">
      <dgm:prSet/>
      <dgm:spPr/>
      <dgm:t>
        <a:bodyPr/>
        <a:lstStyle/>
        <a:p>
          <a:endParaRPr lang="fr-FR"/>
        </a:p>
      </dgm:t>
    </dgm:pt>
    <dgm:pt modelId="{E5D98F4B-78F4-4F46-812D-C65F693D783F}" type="pres">
      <dgm:prSet presAssocID="{832E8990-7C75-4F4F-B2E5-AD6CE7307C3F}" presName="vert0" presStyleCnt="0">
        <dgm:presLayoutVars>
          <dgm:dir/>
          <dgm:animOne val="branch"/>
          <dgm:animLvl val="lvl"/>
        </dgm:presLayoutVars>
      </dgm:prSet>
      <dgm:spPr/>
    </dgm:pt>
    <dgm:pt modelId="{F87C60B9-7306-40D5-9691-468135C182EC}" type="pres">
      <dgm:prSet presAssocID="{CD93E6D8-7F79-49FD-A6D9-EB4365A35211}" presName="thickLine" presStyleLbl="alignNode1" presStyleIdx="0" presStyleCnt="2"/>
      <dgm:spPr/>
    </dgm:pt>
    <dgm:pt modelId="{B7D8C62F-CBCA-4E62-A33F-7886D9FA9087}" type="pres">
      <dgm:prSet presAssocID="{CD93E6D8-7F79-49FD-A6D9-EB4365A35211}" presName="horz1" presStyleCnt="0"/>
      <dgm:spPr/>
    </dgm:pt>
    <dgm:pt modelId="{AC4946A1-722C-4FB6-8A81-379FD5BF3C16}" type="pres">
      <dgm:prSet presAssocID="{CD93E6D8-7F79-49FD-A6D9-EB4365A35211}" presName="tx1" presStyleLbl="revTx" presStyleIdx="0" presStyleCnt="2"/>
      <dgm:spPr/>
    </dgm:pt>
    <dgm:pt modelId="{6B65585C-0C90-4EC8-B054-D6E0541528DA}" type="pres">
      <dgm:prSet presAssocID="{CD93E6D8-7F79-49FD-A6D9-EB4365A35211}" presName="vert1" presStyleCnt="0"/>
      <dgm:spPr/>
    </dgm:pt>
    <dgm:pt modelId="{71A4AE57-331B-4FB0-91C9-C4D21A11F671}" type="pres">
      <dgm:prSet presAssocID="{FA479FAA-D54D-46A5-8593-AB25853110B8}" presName="thickLine" presStyleLbl="alignNode1" presStyleIdx="1" presStyleCnt="2"/>
      <dgm:spPr/>
    </dgm:pt>
    <dgm:pt modelId="{283E579E-EA70-4B75-8B2B-0A59F5935E91}" type="pres">
      <dgm:prSet presAssocID="{FA479FAA-D54D-46A5-8593-AB25853110B8}" presName="horz1" presStyleCnt="0"/>
      <dgm:spPr/>
    </dgm:pt>
    <dgm:pt modelId="{E0A8D4EB-29AF-4154-B0FA-60FC9F2B959D}" type="pres">
      <dgm:prSet presAssocID="{FA479FAA-D54D-46A5-8593-AB25853110B8}" presName="tx1" presStyleLbl="revTx" presStyleIdx="1" presStyleCnt="2" custScaleY="37910"/>
      <dgm:spPr/>
    </dgm:pt>
    <dgm:pt modelId="{6F8A6DE7-571E-40DA-B178-134AA212FC18}" type="pres">
      <dgm:prSet presAssocID="{FA479FAA-D54D-46A5-8593-AB25853110B8}" presName="vert1" presStyleCnt="0"/>
      <dgm:spPr/>
    </dgm:pt>
  </dgm:ptLst>
  <dgm:cxnLst>
    <dgm:cxn modelId="{9BE95011-4980-4E70-B7FC-403EF729CBD9}" type="presOf" srcId="{832E8990-7C75-4F4F-B2E5-AD6CE7307C3F}" destId="{E5D98F4B-78F4-4F46-812D-C65F693D783F}" srcOrd="0" destOrd="0" presId="urn:microsoft.com/office/officeart/2008/layout/LinedList"/>
    <dgm:cxn modelId="{EF7A7224-00D9-408B-BD6C-FFCE2D51D7BC}" type="presOf" srcId="{FA479FAA-D54D-46A5-8593-AB25853110B8}" destId="{E0A8D4EB-29AF-4154-B0FA-60FC9F2B959D}" srcOrd="0" destOrd="0" presId="urn:microsoft.com/office/officeart/2008/layout/LinedList"/>
    <dgm:cxn modelId="{CE23B052-0223-4E13-9470-F4CADCC2AE3D}" srcId="{832E8990-7C75-4F4F-B2E5-AD6CE7307C3F}" destId="{CD93E6D8-7F79-49FD-A6D9-EB4365A35211}" srcOrd="0" destOrd="0" parTransId="{396A731F-1718-4033-B9D4-F1AE2981ADBA}" sibTransId="{1C5918A7-A62F-4F53-BF9C-A806531D4B98}"/>
    <dgm:cxn modelId="{FB6F79A7-6878-4F39-88EF-037BBE7E6E69}" type="presOf" srcId="{CD93E6D8-7F79-49FD-A6D9-EB4365A35211}" destId="{AC4946A1-722C-4FB6-8A81-379FD5BF3C16}" srcOrd="0" destOrd="0" presId="urn:microsoft.com/office/officeart/2008/layout/LinedList"/>
    <dgm:cxn modelId="{AB134EE9-DFC3-4949-B772-EF5A67D3E98B}" srcId="{832E8990-7C75-4F4F-B2E5-AD6CE7307C3F}" destId="{FA479FAA-D54D-46A5-8593-AB25853110B8}" srcOrd="1" destOrd="0" parTransId="{967F56BC-926F-49C2-95B7-F16C2CBD4504}" sibTransId="{7C3DECE7-FF6F-4356-8837-61EB1C95D5DD}"/>
    <dgm:cxn modelId="{F505352E-8827-429A-8BA0-45E51DE0FFA5}" type="presParOf" srcId="{E5D98F4B-78F4-4F46-812D-C65F693D783F}" destId="{F87C60B9-7306-40D5-9691-468135C182EC}" srcOrd="0" destOrd="0" presId="urn:microsoft.com/office/officeart/2008/layout/LinedList"/>
    <dgm:cxn modelId="{55B61E5A-2CB1-4E8D-8664-5ADEF8E92719}" type="presParOf" srcId="{E5D98F4B-78F4-4F46-812D-C65F693D783F}" destId="{B7D8C62F-CBCA-4E62-A33F-7886D9FA9087}" srcOrd="1" destOrd="0" presId="urn:microsoft.com/office/officeart/2008/layout/LinedList"/>
    <dgm:cxn modelId="{F316A021-8D34-42C6-A7CA-A2B877037EB2}" type="presParOf" srcId="{B7D8C62F-CBCA-4E62-A33F-7886D9FA9087}" destId="{AC4946A1-722C-4FB6-8A81-379FD5BF3C16}" srcOrd="0" destOrd="0" presId="urn:microsoft.com/office/officeart/2008/layout/LinedList"/>
    <dgm:cxn modelId="{6ADD2037-B7E8-43EC-9856-2451B7B57BC8}" type="presParOf" srcId="{B7D8C62F-CBCA-4E62-A33F-7886D9FA9087}" destId="{6B65585C-0C90-4EC8-B054-D6E0541528DA}" srcOrd="1" destOrd="0" presId="urn:microsoft.com/office/officeart/2008/layout/LinedList"/>
    <dgm:cxn modelId="{F1DB68B0-1FB8-40C8-A1CE-33EA28F487C6}" type="presParOf" srcId="{E5D98F4B-78F4-4F46-812D-C65F693D783F}" destId="{71A4AE57-331B-4FB0-91C9-C4D21A11F671}" srcOrd="2" destOrd="0" presId="urn:microsoft.com/office/officeart/2008/layout/LinedList"/>
    <dgm:cxn modelId="{236848D6-E19A-4888-9381-5AEE02639987}" type="presParOf" srcId="{E5D98F4B-78F4-4F46-812D-C65F693D783F}" destId="{283E579E-EA70-4B75-8B2B-0A59F5935E91}" srcOrd="3" destOrd="0" presId="urn:microsoft.com/office/officeart/2008/layout/LinedList"/>
    <dgm:cxn modelId="{255744D8-17AA-4B69-AD58-8BED7B142D3F}" type="presParOf" srcId="{283E579E-EA70-4B75-8B2B-0A59F5935E91}" destId="{E0A8D4EB-29AF-4154-B0FA-60FC9F2B959D}" srcOrd="0" destOrd="0" presId="urn:microsoft.com/office/officeart/2008/layout/LinedList"/>
    <dgm:cxn modelId="{0F23C385-7AC0-4E31-98BF-05FA2BDBAC41}" type="presParOf" srcId="{283E579E-EA70-4B75-8B2B-0A59F5935E91}" destId="{6F8A6DE7-571E-40DA-B178-134AA212FC1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32E8990-7C75-4F4F-B2E5-AD6CE7307C3F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D93E6D8-7F79-49FD-A6D9-EB4365A35211}">
      <dgm:prSet custT="1"/>
      <dgm:spPr/>
      <dgm:t>
        <a:bodyPr/>
        <a:lstStyle/>
        <a:p>
          <a:pPr algn="ctr"/>
          <a:r>
            <a:rPr lang="en-US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30 </a:t>
          </a:r>
          <a:r>
            <a:rPr lang="en-US" sz="35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Juin</a:t>
          </a:r>
          <a:r>
            <a:rPr lang="en-US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2022</a:t>
          </a:r>
        </a:p>
        <a:p>
          <a:pPr algn="ctr"/>
          <a:endParaRPr lang="en-US" sz="25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ctr"/>
          <a:r>
            <a:rPr lang="en-US" sz="2500" u="sng" dirty="0"/>
            <a:t>Match </a:t>
          </a:r>
          <a:r>
            <a:rPr lang="en-US" sz="2500" u="sng" dirty="0" err="1"/>
            <a:t>contre</a:t>
          </a:r>
          <a:r>
            <a:rPr lang="en-US" sz="2500" u="sng" dirty="0"/>
            <a:t> les </a:t>
          </a:r>
          <a:r>
            <a:rPr lang="en-US" sz="2500" u="sng" dirty="0" err="1"/>
            <a:t>Educateurs</a:t>
          </a:r>
          <a:endParaRPr lang="en-US" sz="2500" u="sng" dirty="0"/>
        </a:p>
        <a:p>
          <a:pPr algn="ctr"/>
          <a:r>
            <a:rPr lang="en-US" sz="2500" u="none" dirty="0"/>
            <a:t>A </a:t>
          </a:r>
          <a:r>
            <a:rPr lang="en-US" sz="2500" u="none" dirty="0" err="1"/>
            <a:t>Créteil</a:t>
          </a:r>
          <a:r>
            <a:rPr lang="en-US" sz="2500" u="none" dirty="0"/>
            <a:t> (Stade </a:t>
          </a:r>
          <a:r>
            <a:rPr lang="en-US" sz="2500" u="none" dirty="0" err="1"/>
            <a:t>Duvauchelle</a:t>
          </a:r>
          <a:r>
            <a:rPr lang="en-US" sz="2500" u="none" dirty="0"/>
            <a:t>)</a:t>
          </a:r>
        </a:p>
        <a:p>
          <a:pPr algn="ctr"/>
          <a:r>
            <a:rPr lang="en-US" sz="2500" u="none" dirty="0"/>
            <a:t>Début du match </a:t>
          </a:r>
          <a:r>
            <a:rPr lang="en-US" sz="2500" u="none" dirty="0" err="1"/>
            <a:t>vers</a:t>
          </a:r>
          <a:r>
            <a:rPr lang="en-US" sz="2500" u="none" dirty="0"/>
            <a:t> 19h30 – 20h</a:t>
          </a:r>
        </a:p>
        <a:p>
          <a:pPr algn="ctr"/>
          <a:endParaRPr lang="en-US" sz="2500" u="none" dirty="0"/>
        </a:p>
        <a:p>
          <a:pPr algn="ctr"/>
          <a:r>
            <a:rPr lang="en-US" sz="2500" b="1" u="none" dirty="0"/>
            <a:t>14 </a:t>
          </a:r>
          <a:r>
            <a:rPr lang="en-US" sz="2500" b="1" u="none" dirty="0" err="1"/>
            <a:t>joueurs</a:t>
          </a:r>
          <a:r>
            <a:rPr lang="en-US" sz="2500" b="1" u="none" dirty="0"/>
            <a:t> minimum</a:t>
          </a:r>
        </a:p>
        <a:p>
          <a:pPr algn="ctr"/>
          <a:endParaRPr lang="en-US" sz="2500" dirty="0"/>
        </a:p>
        <a:p>
          <a:pPr algn="ctr"/>
          <a:r>
            <a:rPr lang="en-US" sz="2500" b="1" dirty="0" err="1">
              <a:solidFill>
                <a:srgbClr val="FF0000"/>
              </a:solidFill>
            </a:rPr>
            <a:t>Réponse</a:t>
          </a:r>
          <a:r>
            <a:rPr lang="en-US" sz="2500" b="1" dirty="0">
              <a:solidFill>
                <a:srgbClr val="FF0000"/>
              </a:solidFill>
            </a:rPr>
            <a:t> </a:t>
          </a:r>
          <a:r>
            <a:rPr lang="en-US" sz="2500" b="1" dirty="0" err="1">
              <a:solidFill>
                <a:srgbClr val="FF0000"/>
              </a:solidFill>
            </a:rPr>
            <a:t>avant</a:t>
          </a:r>
          <a:r>
            <a:rPr lang="en-US" sz="2500" b="1" dirty="0">
              <a:solidFill>
                <a:srgbClr val="FF0000"/>
              </a:solidFill>
            </a:rPr>
            <a:t> le 20 </a:t>
          </a:r>
          <a:r>
            <a:rPr lang="en-US" sz="2500" b="1" dirty="0" err="1">
              <a:solidFill>
                <a:srgbClr val="FF0000"/>
              </a:solidFill>
            </a:rPr>
            <a:t>juin</a:t>
          </a:r>
          <a:r>
            <a:rPr lang="en-US" sz="2500" b="1" dirty="0">
              <a:solidFill>
                <a:srgbClr val="FF0000"/>
              </a:solidFill>
            </a:rPr>
            <a:t> !</a:t>
          </a:r>
          <a:endParaRPr lang="en-US" sz="4800" b="1" dirty="0">
            <a:solidFill>
              <a:srgbClr val="FF0000"/>
            </a:solidFill>
          </a:endParaRPr>
        </a:p>
      </dgm:t>
    </dgm:pt>
    <dgm:pt modelId="{396A731F-1718-4033-B9D4-F1AE2981ADBA}" type="parTrans" cxnId="{CE23B052-0223-4E13-9470-F4CADCC2AE3D}">
      <dgm:prSet/>
      <dgm:spPr/>
      <dgm:t>
        <a:bodyPr/>
        <a:lstStyle/>
        <a:p>
          <a:endParaRPr lang="en-US"/>
        </a:p>
      </dgm:t>
    </dgm:pt>
    <dgm:pt modelId="{1C5918A7-A62F-4F53-BF9C-A806531D4B98}" type="sibTrans" cxnId="{CE23B052-0223-4E13-9470-F4CADCC2AE3D}">
      <dgm:prSet/>
      <dgm:spPr/>
      <dgm:t>
        <a:bodyPr/>
        <a:lstStyle/>
        <a:p>
          <a:endParaRPr lang="en-US"/>
        </a:p>
      </dgm:t>
    </dgm:pt>
    <dgm:pt modelId="{E5D98F4B-78F4-4F46-812D-C65F693D783F}" type="pres">
      <dgm:prSet presAssocID="{832E8990-7C75-4F4F-B2E5-AD6CE7307C3F}" presName="vert0" presStyleCnt="0">
        <dgm:presLayoutVars>
          <dgm:dir/>
          <dgm:animOne val="branch"/>
          <dgm:animLvl val="lvl"/>
        </dgm:presLayoutVars>
      </dgm:prSet>
      <dgm:spPr/>
    </dgm:pt>
    <dgm:pt modelId="{F87C60B9-7306-40D5-9691-468135C182EC}" type="pres">
      <dgm:prSet presAssocID="{CD93E6D8-7F79-49FD-A6D9-EB4365A35211}" presName="thickLine" presStyleLbl="alignNode1" presStyleIdx="0" presStyleCnt="1"/>
      <dgm:spPr/>
    </dgm:pt>
    <dgm:pt modelId="{B7D8C62F-CBCA-4E62-A33F-7886D9FA9087}" type="pres">
      <dgm:prSet presAssocID="{CD93E6D8-7F79-49FD-A6D9-EB4365A35211}" presName="horz1" presStyleCnt="0"/>
      <dgm:spPr/>
    </dgm:pt>
    <dgm:pt modelId="{AC4946A1-722C-4FB6-8A81-379FD5BF3C16}" type="pres">
      <dgm:prSet presAssocID="{CD93E6D8-7F79-49FD-A6D9-EB4365A35211}" presName="tx1" presStyleLbl="revTx" presStyleIdx="0" presStyleCnt="1"/>
      <dgm:spPr/>
    </dgm:pt>
    <dgm:pt modelId="{6B65585C-0C90-4EC8-B054-D6E0541528DA}" type="pres">
      <dgm:prSet presAssocID="{CD93E6D8-7F79-49FD-A6D9-EB4365A35211}" presName="vert1" presStyleCnt="0"/>
      <dgm:spPr/>
    </dgm:pt>
  </dgm:ptLst>
  <dgm:cxnLst>
    <dgm:cxn modelId="{AFF36D6D-880A-420E-AEB9-2889DF561CC9}" type="presOf" srcId="{832E8990-7C75-4F4F-B2E5-AD6CE7307C3F}" destId="{E5D98F4B-78F4-4F46-812D-C65F693D783F}" srcOrd="0" destOrd="0" presId="urn:microsoft.com/office/officeart/2008/layout/LinedList"/>
    <dgm:cxn modelId="{CE23B052-0223-4E13-9470-F4CADCC2AE3D}" srcId="{832E8990-7C75-4F4F-B2E5-AD6CE7307C3F}" destId="{CD93E6D8-7F79-49FD-A6D9-EB4365A35211}" srcOrd="0" destOrd="0" parTransId="{396A731F-1718-4033-B9D4-F1AE2981ADBA}" sibTransId="{1C5918A7-A62F-4F53-BF9C-A806531D4B98}"/>
    <dgm:cxn modelId="{AE21AC9C-6C7A-44C6-849B-89D99986980E}" type="presOf" srcId="{CD93E6D8-7F79-49FD-A6D9-EB4365A35211}" destId="{AC4946A1-722C-4FB6-8A81-379FD5BF3C16}" srcOrd="0" destOrd="0" presId="urn:microsoft.com/office/officeart/2008/layout/LinedList"/>
    <dgm:cxn modelId="{1B9113C4-1E9A-47B7-954C-C71E0CA2F59A}" type="presParOf" srcId="{E5D98F4B-78F4-4F46-812D-C65F693D783F}" destId="{F87C60B9-7306-40D5-9691-468135C182EC}" srcOrd="0" destOrd="0" presId="urn:microsoft.com/office/officeart/2008/layout/LinedList"/>
    <dgm:cxn modelId="{3874FF1F-8B50-48DF-A9DA-625C72568B6A}" type="presParOf" srcId="{E5D98F4B-78F4-4F46-812D-C65F693D783F}" destId="{B7D8C62F-CBCA-4E62-A33F-7886D9FA9087}" srcOrd="1" destOrd="0" presId="urn:microsoft.com/office/officeart/2008/layout/LinedList"/>
    <dgm:cxn modelId="{B28694F9-9070-445E-A27A-A81700ABBC12}" type="presParOf" srcId="{B7D8C62F-CBCA-4E62-A33F-7886D9FA9087}" destId="{AC4946A1-722C-4FB6-8A81-379FD5BF3C16}" srcOrd="0" destOrd="0" presId="urn:microsoft.com/office/officeart/2008/layout/LinedList"/>
    <dgm:cxn modelId="{B54C873D-49A1-4740-AD89-FDAA278C7E00}" type="presParOf" srcId="{B7D8C62F-CBCA-4E62-A33F-7886D9FA9087}" destId="{6B65585C-0C90-4EC8-B054-D6E0541528D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7C60B9-7306-40D5-9691-468135C182EC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4946A1-722C-4FB6-8A81-379FD5BF3C16}">
      <dsp:nvSpPr>
        <dsp:cNvPr id="0" name=""/>
        <dsp:cNvSpPr/>
      </dsp:nvSpPr>
      <dsp:spPr>
        <a:xfrm>
          <a:off x="0" y="0"/>
          <a:ext cx="6492875" cy="5105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6500" kern="1200" dirty="0">
            <a:solidFill>
              <a:schemeClr val="accent1"/>
            </a:solidFill>
          </a:endParaRPr>
        </a:p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500" kern="1200" dirty="0">
              <a:solidFill>
                <a:schemeClr val="accent1"/>
              </a:solidFill>
            </a:rPr>
            <a:t>Le Président</a:t>
          </a:r>
        </a:p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500" b="1" u="sng" kern="1200" dirty="0">
              <a:solidFill>
                <a:schemeClr val="accent1"/>
              </a:solidFill>
            </a:rPr>
            <a:t>Nicolas SIHL</a:t>
          </a:r>
          <a:endParaRPr lang="en-US" sz="6500" b="1" u="sng" kern="1200" dirty="0">
            <a:solidFill>
              <a:schemeClr val="accent1"/>
            </a:solidFill>
          </a:endParaRPr>
        </a:p>
      </dsp:txBody>
      <dsp:txXfrm>
        <a:off x="0" y="0"/>
        <a:ext cx="6492875" cy="51054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7C60B9-7306-40D5-9691-468135C182EC}">
      <dsp:nvSpPr>
        <dsp:cNvPr id="0" name=""/>
        <dsp:cNvSpPr/>
      </dsp:nvSpPr>
      <dsp:spPr>
        <a:xfrm>
          <a:off x="0" y="2361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4946A1-722C-4FB6-8A81-379FD5BF3C16}">
      <dsp:nvSpPr>
        <dsp:cNvPr id="0" name=""/>
        <dsp:cNvSpPr/>
      </dsp:nvSpPr>
      <dsp:spPr>
        <a:xfrm>
          <a:off x="0" y="2361"/>
          <a:ext cx="6492875" cy="2572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Retrouvez nous sur :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800" kern="1200"/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800" kern="1200" dirty="0"/>
        </a:p>
      </dsp:txBody>
      <dsp:txXfrm>
        <a:off x="0" y="2361"/>
        <a:ext cx="6492875" cy="2572642"/>
      </dsp:txXfrm>
    </dsp:sp>
    <dsp:sp modelId="{90FCFAC8-25CD-40C4-847A-8425967F413E}">
      <dsp:nvSpPr>
        <dsp:cNvPr id="0" name=""/>
        <dsp:cNvSpPr/>
      </dsp:nvSpPr>
      <dsp:spPr>
        <a:xfrm>
          <a:off x="0" y="2575004"/>
          <a:ext cx="6492875" cy="0"/>
        </a:xfrm>
        <a:prstGeom prst="line">
          <a:avLst/>
        </a:prstGeom>
        <a:solidFill>
          <a:schemeClr val="accent2">
            <a:hueOff val="56720"/>
            <a:satOff val="6519"/>
            <a:lumOff val="-5196"/>
            <a:alphaOff val="0"/>
          </a:schemeClr>
        </a:solidFill>
        <a:ln w="12700" cap="flat" cmpd="sng" algn="ctr">
          <a:solidFill>
            <a:schemeClr val="accent2">
              <a:hueOff val="56720"/>
              <a:satOff val="6519"/>
              <a:lumOff val="-519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1D10C6-C142-4B6A-A68E-B5DC4490D5D8}">
      <dsp:nvSpPr>
        <dsp:cNvPr id="0" name=""/>
        <dsp:cNvSpPr/>
      </dsp:nvSpPr>
      <dsp:spPr>
        <a:xfrm>
          <a:off x="0" y="2575004"/>
          <a:ext cx="6492875" cy="15527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 dirty="0"/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Notre site Internet :	</a:t>
          </a:r>
          <a:r>
            <a:rPr lang="en-US" sz="3000" b="1" u="sng" kern="1200" dirty="0">
              <a:solidFill>
                <a:schemeClr val="bg2">
                  <a:lumMod val="50000"/>
                </a:schemeClr>
              </a:solidFill>
            </a:rPr>
            <a:t>www.unaf94.com</a:t>
          </a:r>
        </a:p>
      </dsp:txBody>
      <dsp:txXfrm>
        <a:off x="0" y="2575004"/>
        <a:ext cx="6492875" cy="1552744"/>
      </dsp:txXfrm>
    </dsp:sp>
    <dsp:sp modelId="{71A4AE57-331B-4FB0-91C9-C4D21A11F671}">
      <dsp:nvSpPr>
        <dsp:cNvPr id="0" name=""/>
        <dsp:cNvSpPr/>
      </dsp:nvSpPr>
      <dsp:spPr>
        <a:xfrm>
          <a:off x="0" y="4127749"/>
          <a:ext cx="6492875" cy="0"/>
        </a:xfrm>
        <a:prstGeom prst="line">
          <a:avLst/>
        </a:prstGeom>
        <a:solidFill>
          <a:schemeClr val="accent2">
            <a:hueOff val="113439"/>
            <a:satOff val="13039"/>
            <a:lumOff val="-10393"/>
            <a:alphaOff val="0"/>
          </a:schemeClr>
        </a:solidFill>
        <a:ln w="12700" cap="flat" cmpd="sng" algn="ctr">
          <a:solidFill>
            <a:schemeClr val="accent2">
              <a:hueOff val="113439"/>
              <a:satOff val="13039"/>
              <a:lumOff val="-1039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A8D4EB-29AF-4154-B0FA-60FC9F2B959D}">
      <dsp:nvSpPr>
        <dsp:cNvPr id="0" name=""/>
        <dsp:cNvSpPr/>
      </dsp:nvSpPr>
      <dsp:spPr>
        <a:xfrm>
          <a:off x="0" y="4127749"/>
          <a:ext cx="6492875" cy="9752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b="1" kern="1200" dirty="0">
            <a:solidFill>
              <a:srgbClr val="FF0000"/>
            </a:solidFill>
          </a:endParaRP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>
              <a:solidFill>
                <a:schemeClr val="accent1"/>
              </a:solidFill>
            </a:rPr>
            <a:t>communication@unaf94.com</a:t>
          </a:r>
        </a:p>
      </dsp:txBody>
      <dsp:txXfrm>
        <a:off x="0" y="4127749"/>
        <a:ext cx="6492875" cy="97528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7C60B9-7306-40D5-9691-468135C182EC}">
      <dsp:nvSpPr>
        <dsp:cNvPr id="0" name=""/>
        <dsp:cNvSpPr/>
      </dsp:nvSpPr>
      <dsp:spPr>
        <a:xfrm>
          <a:off x="0" y="1764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4946A1-722C-4FB6-8A81-379FD5BF3C16}">
      <dsp:nvSpPr>
        <dsp:cNvPr id="0" name=""/>
        <dsp:cNvSpPr/>
      </dsp:nvSpPr>
      <dsp:spPr>
        <a:xfrm>
          <a:off x="0" y="1764"/>
          <a:ext cx="6492875" cy="3699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 err="1">
              <a:solidFill>
                <a:schemeClr val="accent1"/>
              </a:solidFill>
            </a:rPr>
            <a:t>Informations</a:t>
          </a:r>
          <a:endParaRPr lang="en-US" sz="4800" kern="1200" dirty="0">
            <a:solidFill>
              <a:schemeClr val="accent1"/>
            </a:solidFill>
          </a:endParaRPr>
        </a:p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>
              <a:solidFill>
                <a:schemeClr val="accent1"/>
              </a:solidFill>
            </a:rPr>
            <a:t>&amp;</a:t>
          </a:r>
        </a:p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>
              <a:solidFill>
                <a:schemeClr val="accent1"/>
              </a:solidFill>
            </a:rPr>
            <a:t>Questions </a:t>
          </a:r>
          <a:r>
            <a:rPr lang="en-US" sz="4800" kern="1200" dirty="0" err="1">
              <a:solidFill>
                <a:schemeClr val="accent1"/>
              </a:solidFill>
            </a:rPr>
            <a:t>diverses</a:t>
          </a:r>
          <a:endParaRPr lang="en-US" sz="4800" kern="1200" dirty="0">
            <a:solidFill>
              <a:schemeClr val="accent1"/>
            </a:solidFill>
          </a:endParaRPr>
        </a:p>
      </dsp:txBody>
      <dsp:txXfrm>
        <a:off x="0" y="1764"/>
        <a:ext cx="6492875" cy="3699420"/>
      </dsp:txXfrm>
    </dsp:sp>
    <dsp:sp modelId="{71A4AE57-331B-4FB0-91C9-C4D21A11F671}">
      <dsp:nvSpPr>
        <dsp:cNvPr id="0" name=""/>
        <dsp:cNvSpPr/>
      </dsp:nvSpPr>
      <dsp:spPr>
        <a:xfrm>
          <a:off x="0" y="3701185"/>
          <a:ext cx="6492875" cy="0"/>
        </a:xfrm>
        <a:prstGeom prst="line">
          <a:avLst/>
        </a:prstGeom>
        <a:solidFill>
          <a:schemeClr val="accent2">
            <a:hueOff val="113439"/>
            <a:satOff val="13039"/>
            <a:lumOff val="-10393"/>
            <a:alphaOff val="0"/>
          </a:schemeClr>
        </a:solidFill>
        <a:ln w="12700" cap="flat" cmpd="sng" algn="ctr">
          <a:solidFill>
            <a:schemeClr val="accent2">
              <a:hueOff val="113439"/>
              <a:satOff val="13039"/>
              <a:lumOff val="-1039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A8D4EB-29AF-4154-B0FA-60FC9F2B959D}">
      <dsp:nvSpPr>
        <dsp:cNvPr id="0" name=""/>
        <dsp:cNvSpPr/>
      </dsp:nvSpPr>
      <dsp:spPr>
        <a:xfrm>
          <a:off x="0" y="3701185"/>
          <a:ext cx="6492875" cy="1402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>
              <a:solidFill>
                <a:schemeClr val="accent1"/>
              </a:solidFill>
            </a:rPr>
            <a:t>Nicolas SIHL – Président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>
              <a:solidFill>
                <a:schemeClr val="accent1"/>
              </a:solidFill>
              <a:latin typeface="Calibri" panose="020F0502020204030204"/>
              <a:ea typeface="+mn-ea"/>
              <a:cs typeface="+mn-cs"/>
            </a:rPr>
            <a:t>Jérémy GUERET – Secrétaire Général</a:t>
          </a:r>
          <a:endParaRPr lang="en-US" sz="2500" kern="1200" dirty="0">
            <a:solidFill>
              <a:schemeClr val="accent1"/>
            </a:solidFill>
            <a:latin typeface="Calibri" panose="020F0502020204030204"/>
            <a:ea typeface="+mn-ea"/>
            <a:cs typeface="+mn-cs"/>
          </a:endParaRPr>
        </a:p>
      </dsp:txBody>
      <dsp:txXfrm>
        <a:off x="0" y="3701185"/>
        <a:ext cx="6492875" cy="140245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7C60B9-7306-40D5-9691-468135C182EC}">
      <dsp:nvSpPr>
        <dsp:cNvPr id="0" name=""/>
        <dsp:cNvSpPr/>
      </dsp:nvSpPr>
      <dsp:spPr>
        <a:xfrm>
          <a:off x="0" y="1764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4946A1-722C-4FB6-8A81-379FD5BF3C16}">
      <dsp:nvSpPr>
        <dsp:cNvPr id="0" name=""/>
        <dsp:cNvSpPr/>
      </dsp:nvSpPr>
      <dsp:spPr>
        <a:xfrm>
          <a:off x="0" y="1764"/>
          <a:ext cx="6492875" cy="3699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0" tIns="304800" rIns="304800" bIns="304800" numCol="1" spcCol="1270" anchor="t" anchorCtr="0">
          <a:noAutofit/>
        </a:bodyPr>
        <a:lstStyle/>
        <a:p>
          <a:pPr marL="0" lvl="0" indent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0" kern="1200" dirty="0">
              <a:solidFill>
                <a:schemeClr val="accent1"/>
              </a:solidFill>
            </a:rPr>
            <a:t>Merci de </a:t>
          </a:r>
          <a:r>
            <a:rPr lang="en-US" sz="8000" kern="1200" dirty="0" err="1">
              <a:solidFill>
                <a:schemeClr val="accent1"/>
              </a:solidFill>
            </a:rPr>
            <a:t>votre</a:t>
          </a:r>
          <a:r>
            <a:rPr lang="en-US" sz="8000" kern="1200" dirty="0">
              <a:solidFill>
                <a:schemeClr val="accent1"/>
              </a:solidFill>
            </a:rPr>
            <a:t> attention</a:t>
          </a:r>
        </a:p>
      </dsp:txBody>
      <dsp:txXfrm>
        <a:off x="0" y="1764"/>
        <a:ext cx="6492875" cy="3699420"/>
      </dsp:txXfrm>
    </dsp:sp>
    <dsp:sp modelId="{71A4AE57-331B-4FB0-91C9-C4D21A11F671}">
      <dsp:nvSpPr>
        <dsp:cNvPr id="0" name=""/>
        <dsp:cNvSpPr/>
      </dsp:nvSpPr>
      <dsp:spPr>
        <a:xfrm>
          <a:off x="0" y="3701185"/>
          <a:ext cx="6492875" cy="0"/>
        </a:xfrm>
        <a:prstGeom prst="line">
          <a:avLst/>
        </a:prstGeom>
        <a:solidFill>
          <a:schemeClr val="accent2">
            <a:hueOff val="113439"/>
            <a:satOff val="13039"/>
            <a:lumOff val="-10393"/>
            <a:alphaOff val="0"/>
          </a:schemeClr>
        </a:solidFill>
        <a:ln w="12700" cap="flat" cmpd="sng" algn="ctr">
          <a:solidFill>
            <a:schemeClr val="accent2">
              <a:hueOff val="113439"/>
              <a:satOff val="13039"/>
              <a:lumOff val="-1039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A8D4EB-29AF-4154-B0FA-60FC9F2B959D}">
      <dsp:nvSpPr>
        <dsp:cNvPr id="0" name=""/>
        <dsp:cNvSpPr/>
      </dsp:nvSpPr>
      <dsp:spPr>
        <a:xfrm>
          <a:off x="0" y="3701185"/>
          <a:ext cx="6492875" cy="1402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000" kern="1200" dirty="0">
              <a:solidFill>
                <a:schemeClr val="accent1"/>
              </a:solidFill>
            </a:rPr>
            <a:t>Le Comité Directeur</a:t>
          </a:r>
          <a:endParaRPr lang="en-US" sz="4000" kern="1200" dirty="0">
            <a:solidFill>
              <a:schemeClr val="accent1"/>
            </a:solidFill>
            <a:latin typeface="Calibri" panose="020F0502020204030204"/>
            <a:ea typeface="+mn-ea"/>
            <a:cs typeface="+mn-cs"/>
          </a:endParaRPr>
        </a:p>
      </dsp:txBody>
      <dsp:txXfrm>
        <a:off x="0" y="3701185"/>
        <a:ext cx="6492875" cy="14024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7C60B9-7306-40D5-9691-468135C182EC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4946A1-722C-4FB6-8A81-379FD5BF3C16}">
      <dsp:nvSpPr>
        <dsp:cNvPr id="0" name=""/>
        <dsp:cNvSpPr/>
      </dsp:nvSpPr>
      <dsp:spPr>
        <a:xfrm>
          <a:off x="0" y="0"/>
          <a:ext cx="6492875" cy="5105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t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700" kern="1200" dirty="0">
            <a:solidFill>
              <a:schemeClr val="accent1"/>
            </a:solidFill>
          </a:endParaRPr>
        </a:p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700" kern="1200" dirty="0">
              <a:solidFill>
                <a:schemeClr val="accent1"/>
              </a:solidFill>
            </a:rPr>
            <a:t>La Présidente de l’UNAF Ile De France</a:t>
          </a:r>
        </a:p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700" b="1" u="sng" kern="1200" dirty="0">
              <a:solidFill>
                <a:schemeClr val="accent1"/>
              </a:solidFill>
            </a:rPr>
            <a:t>Nadine CYGAN</a:t>
          </a:r>
          <a:endParaRPr lang="en-US" sz="5700" b="1" u="sng" kern="1200" dirty="0">
            <a:solidFill>
              <a:schemeClr val="accent1"/>
            </a:solidFill>
          </a:endParaRPr>
        </a:p>
      </dsp:txBody>
      <dsp:txXfrm>
        <a:off x="0" y="0"/>
        <a:ext cx="6492875" cy="51054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7C60B9-7306-40D5-9691-468135C182EC}">
      <dsp:nvSpPr>
        <dsp:cNvPr id="0" name=""/>
        <dsp:cNvSpPr/>
      </dsp:nvSpPr>
      <dsp:spPr>
        <a:xfrm>
          <a:off x="0" y="1764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4946A1-722C-4FB6-8A81-379FD5BF3C16}">
      <dsp:nvSpPr>
        <dsp:cNvPr id="0" name=""/>
        <dsp:cNvSpPr/>
      </dsp:nvSpPr>
      <dsp:spPr>
        <a:xfrm>
          <a:off x="0" y="1764"/>
          <a:ext cx="6492875" cy="3699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>
              <a:solidFill>
                <a:schemeClr val="accent1"/>
              </a:solidFill>
            </a:rPr>
            <a:t>Approbation </a:t>
          </a:r>
        </a:p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>
              <a:solidFill>
                <a:schemeClr val="accent1"/>
              </a:solidFill>
            </a:rPr>
            <a:t>du </a:t>
          </a:r>
        </a:p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 err="1">
              <a:solidFill>
                <a:schemeClr val="accent1"/>
              </a:solidFill>
            </a:rPr>
            <a:t>Procès</a:t>
          </a:r>
          <a:r>
            <a:rPr lang="en-US" sz="4800" kern="1200" dirty="0">
              <a:solidFill>
                <a:schemeClr val="accent1"/>
              </a:solidFill>
            </a:rPr>
            <a:t> Verbal de la 38</a:t>
          </a:r>
          <a:r>
            <a:rPr lang="en-US" sz="4800" kern="1200" baseline="30000" dirty="0">
              <a:solidFill>
                <a:schemeClr val="accent1"/>
              </a:solidFill>
            </a:rPr>
            <a:t>ème</a:t>
          </a:r>
          <a:r>
            <a:rPr lang="en-US" sz="4800" kern="1200" dirty="0">
              <a:solidFill>
                <a:schemeClr val="accent1"/>
              </a:solidFill>
            </a:rPr>
            <a:t> AGO</a:t>
          </a:r>
        </a:p>
      </dsp:txBody>
      <dsp:txXfrm>
        <a:off x="0" y="1764"/>
        <a:ext cx="6492875" cy="3699420"/>
      </dsp:txXfrm>
    </dsp:sp>
    <dsp:sp modelId="{71A4AE57-331B-4FB0-91C9-C4D21A11F671}">
      <dsp:nvSpPr>
        <dsp:cNvPr id="0" name=""/>
        <dsp:cNvSpPr/>
      </dsp:nvSpPr>
      <dsp:spPr>
        <a:xfrm>
          <a:off x="0" y="3701185"/>
          <a:ext cx="6492875" cy="0"/>
        </a:xfrm>
        <a:prstGeom prst="line">
          <a:avLst/>
        </a:prstGeom>
        <a:solidFill>
          <a:schemeClr val="accent2">
            <a:hueOff val="113439"/>
            <a:satOff val="13039"/>
            <a:lumOff val="-10393"/>
            <a:alphaOff val="0"/>
          </a:schemeClr>
        </a:solidFill>
        <a:ln w="12700" cap="flat" cmpd="sng" algn="ctr">
          <a:solidFill>
            <a:schemeClr val="accent2">
              <a:hueOff val="113439"/>
              <a:satOff val="13039"/>
              <a:lumOff val="-1039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A8D4EB-29AF-4154-B0FA-60FC9F2B959D}">
      <dsp:nvSpPr>
        <dsp:cNvPr id="0" name=""/>
        <dsp:cNvSpPr/>
      </dsp:nvSpPr>
      <dsp:spPr>
        <a:xfrm>
          <a:off x="0" y="3701185"/>
          <a:ext cx="6492875" cy="1402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>
              <a:solidFill>
                <a:schemeClr val="accent1"/>
              </a:solidFill>
            </a:rPr>
            <a:t>Jérémy GUERET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>
              <a:solidFill>
                <a:schemeClr val="accent1"/>
              </a:solidFill>
            </a:rPr>
            <a:t>Secrétaire Général</a:t>
          </a:r>
          <a:endParaRPr lang="en-US" sz="2500" b="1" kern="1200" dirty="0">
            <a:solidFill>
              <a:schemeClr val="accent1"/>
            </a:solidFill>
          </a:endParaRPr>
        </a:p>
      </dsp:txBody>
      <dsp:txXfrm>
        <a:off x="0" y="3701185"/>
        <a:ext cx="6492875" cy="14024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7C60B9-7306-40D5-9691-468135C182EC}">
      <dsp:nvSpPr>
        <dsp:cNvPr id="0" name=""/>
        <dsp:cNvSpPr/>
      </dsp:nvSpPr>
      <dsp:spPr>
        <a:xfrm>
          <a:off x="0" y="1764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4946A1-722C-4FB6-8A81-379FD5BF3C16}">
      <dsp:nvSpPr>
        <dsp:cNvPr id="0" name=""/>
        <dsp:cNvSpPr/>
      </dsp:nvSpPr>
      <dsp:spPr>
        <a:xfrm>
          <a:off x="0" y="1764"/>
          <a:ext cx="6492875" cy="3699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>
              <a:solidFill>
                <a:schemeClr val="accent1"/>
              </a:solidFill>
            </a:rPr>
            <a:t>Approbation </a:t>
          </a:r>
        </a:p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>
              <a:solidFill>
                <a:schemeClr val="accent1"/>
              </a:solidFill>
            </a:rPr>
            <a:t>du </a:t>
          </a:r>
        </a:p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>
              <a:solidFill>
                <a:schemeClr val="accent1"/>
              </a:solidFill>
            </a:rPr>
            <a:t>Rapport </a:t>
          </a:r>
          <a:r>
            <a:rPr lang="en-US" sz="4800" kern="1200" dirty="0" err="1">
              <a:solidFill>
                <a:schemeClr val="accent1"/>
              </a:solidFill>
            </a:rPr>
            <a:t>d’Activités</a:t>
          </a:r>
          <a:r>
            <a:rPr lang="en-US" sz="4800" kern="1200" dirty="0">
              <a:solidFill>
                <a:schemeClr val="accent1"/>
              </a:solidFill>
            </a:rPr>
            <a:t> </a:t>
          </a:r>
          <a:r>
            <a:rPr lang="en-US" sz="4800" kern="1200" dirty="0" err="1">
              <a:solidFill>
                <a:schemeClr val="accent1"/>
              </a:solidFill>
            </a:rPr>
            <a:t>présenté</a:t>
          </a:r>
          <a:endParaRPr lang="en-US" sz="4800" kern="1200" dirty="0">
            <a:solidFill>
              <a:schemeClr val="accent1"/>
            </a:solidFill>
          </a:endParaRPr>
        </a:p>
      </dsp:txBody>
      <dsp:txXfrm>
        <a:off x="0" y="1764"/>
        <a:ext cx="6492875" cy="3699420"/>
      </dsp:txXfrm>
    </dsp:sp>
    <dsp:sp modelId="{71A4AE57-331B-4FB0-91C9-C4D21A11F671}">
      <dsp:nvSpPr>
        <dsp:cNvPr id="0" name=""/>
        <dsp:cNvSpPr/>
      </dsp:nvSpPr>
      <dsp:spPr>
        <a:xfrm>
          <a:off x="0" y="3701185"/>
          <a:ext cx="6492875" cy="0"/>
        </a:xfrm>
        <a:prstGeom prst="line">
          <a:avLst/>
        </a:prstGeom>
        <a:solidFill>
          <a:schemeClr val="accent2">
            <a:hueOff val="113439"/>
            <a:satOff val="13039"/>
            <a:lumOff val="-10393"/>
            <a:alphaOff val="0"/>
          </a:schemeClr>
        </a:solidFill>
        <a:ln w="12700" cap="flat" cmpd="sng" algn="ctr">
          <a:solidFill>
            <a:schemeClr val="accent2">
              <a:hueOff val="113439"/>
              <a:satOff val="13039"/>
              <a:lumOff val="-1039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A8D4EB-29AF-4154-B0FA-60FC9F2B959D}">
      <dsp:nvSpPr>
        <dsp:cNvPr id="0" name=""/>
        <dsp:cNvSpPr/>
      </dsp:nvSpPr>
      <dsp:spPr>
        <a:xfrm>
          <a:off x="0" y="3701185"/>
          <a:ext cx="6492875" cy="1402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>
              <a:solidFill>
                <a:schemeClr val="accent1"/>
              </a:solidFill>
            </a:rPr>
            <a:t>Jérémy GUERET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>
              <a:solidFill>
                <a:schemeClr val="accent1"/>
              </a:solidFill>
            </a:rPr>
            <a:t>Secrétaire Général</a:t>
          </a:r>
          <a:endParaRPr lang="en-US" sz="2500" b="1" kern="1200" dirty="0">
            <a:solidFill>
              <a:schemeClr val="accent1"/>
            </a:solidFill>
          </a:endParaRPr>
        </a:p>
      </dsp:txBody>
      <dsp:txXfrm>
        <a:off x="0" y="3701185"/>
        <a:ext cx="6492875" cy="14024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7C60B9-7306-40D5-9691-468135C182EC}">
      <dsp:nvSpPr>
        <dsp:cNvPr id="0" name=""/>
        <dsp:cNvSpPr/>
      </dsp:nvSpPr>
      <dsp:spPr>
        <a:xfrm>
          <a:off x="0" y="1764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4946A1-722C-4FB6-8A81-379FD5BF3C16}">
      <dsp:nvSpPr>
        <dsp:cNvPr id="0" name=""/>
        <dsp:cNvSpPr/>
      </dsp:nvSpPr>
      <dsp:spPr>
        <a:xfrm>
          <a:off x="0" y="1764"/>
          <a:ext cx="6492875" cy="3699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>
              <a:solidFill>
                <a:schemeClr val="accent1"/>
              </a:solidFill>
            </a:rPr>
            <a:t>Approbation </a:t>
          </a:r>
        </a:p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>
              <a:solidFill>
                <a:schemeClr val="accent1"/>
              </a:solidFill>
            </a:rPr>
            <a:t>du </a:t>
          </a:r>
        </a:p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>
              <a:solidFill>
                <a:schemeClr val="accent1"/>
              </a:solidFill>
            </a:rPr>
            <a:t>Rapport Moral </a:t>
          </a:r>
          <a:r>
            <a:rPr lang="en-US" sz="4800" kern="1200" dirty="0" err="1">
              <a:solidFill>
                <a:schemeClr val="accent1"/>
              </a:solidFill>
            </a:rPr>
            <a:t>présenté</a:t>
          </a:r>
          <a:endParaRPr lang="en-US" sz="4800" kern="1200" dirty="0">
            <a:solidFill>
              <a:schemeClr val="accent1"/>
            </a:solidFill>
          </a:endParaRPr>
        </a:p>
      </dsp:txBody>
      <dsp:txXfrm>
        <a:off x="0" y="1764"/>
        <a:ext cx="6492875" cy="3699420"/>
      </dsp:txXfrm>
    </dsp:sp>
    <dsp:sp modelId="{71A4AE57-331B-4FB0-91C9-C4D21A11F671}">
      <dsp:nvSpPr>
        <dsp:cNvPr id="0" name=""/>
        <dsp:cNvSpPr/>
      </dsp:nvSpPr>
      <dsp:spPr>
        <a:xfrm>
          <a:off x="0" y="3701185"/>
          <a:ext cx="6492875" cy="0"/>
        </a:xfrm>
        <a:prstGeom prst="line">
          <a:avLst/>
        </a:prstGeom>
        <a:solidFill>
          <a:schemeClr val="accent2">
            <a:hueOff val="113439"/>
            <a:satOff val="13039"/>
            <a:lumOff val="-10393"/>
            <a:alphaOff val="0"/>
          </a:schemeClr>
        </a:solidFill>
        <a:ln w="12700" cap="flat" cmpd="sng" algn="ctr">
          <a:solidFill>
            <a:schemeClr val="accent2">
              <a:hueOff val="113439"/>
              <a:satOff val="13039"/>
              <a:lumOff val="-1039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A8D4EB-29AF-4154-B0FA-60FC9F2B959D}">
      <dsp:nvSpPr>
        <dsp:cNvPr id="0" name=""/>
        <dsp:cNvSpPr/>
      </dsp:nvSpPr>
      <dsp:spPr>
        <a:xfrm>
          <a:off x="0" y="3701185"/>
          <a:ext cx="6492875" cy="1402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>
              <a:solidFill>
                <a:schemeClr val="accent1"/>
              </a:solidFill>
            </a:rPr>
            <a:t>Jérémy GUERET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>
              <a:solidFill>
                <a:schemeClr val="accent1"/>
              </a:solidFill>
            </a:rPr>
            <a:t>Secrétaire Général</a:t>
          </a:r>
          <a:endParaRPr lang="en-US" sz="2500" b="1" kern="1200" dirty="0">
            <a:solidFill>
              <a:schemeClr val="accent1"/>
            </a:solidFill>
          </a:endParaRPr>
        </a:p>
      </dsp:txBody>
      <dsp:txXfrm>
        <a:off x="0" y="3701185"/>
        <a:ext cx="6492875" cy="14024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7C60B9-7306-40D5-9691-468135C182EC}">
      <dsp:nvSpPr>
        <dsp:cNvPr id="0" name=""/>
        <dsp:cNvSpPr/>
      </dsp:nvSpPr>
      <dsp:spPr>
        <a:xfrm>
          <a:off x="0" y="1764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4946A1-722C-4FB6-8A81-379FD5BF3C16}">
      <dsp:nvSpPr>
        <dsp:cNvPr id="0" name=""/>
        <dsp:cNvSpPr/>
      </dsp:nvSpPr>
      <dsp:spPr>
        <a:xfrm>
          <a:off x="0" y="0"/>
          <a:ext cx="6492875" cy="3699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>
              <a:solidFill>
                <a:schemeClr val="accent1"/>
              </a:solidFill>
            </a:rPr>
            <a:t>Patrick SOREL</a:t>
          </a:r>
        </a:p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>
              <a:solidFill>
                <a:schemeClr val="accent1"/>
              </a:solidFill>
            </a:rPr>
            <a:t>&amp;</a:t>
          </a:r>
        </a:p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>
              <a:solidFill>
                <a:schemeClr val="accent1"/>
              </a:solidFill>
            </a:rPr>
            <a:t>Léonard NGUELLE</a:t>
          </a:r>
        </a:p>
      </dsp:txBody>
      <dsp:txXfrm>
        <a:off x="0" y="0"/>
        <a:ext cx="6492875" cy="3699420"/>
      </dsp:txXfrm>
    </dsp:sp>
    <dsp:sp modelId="{71A4AE57-331B-4FB0-91C9-C4D21A11F671}">
      <dsp:nvSpPr>
        <dsp:cNvPr id="0" name=""/>
        <dsp:cNvSpPr/>
      </dsp:nvSpPr>
      <dsp:spPr>
        <a:xfrm>
          <a:off x="0" y="3701185"/>
          <a:ext cx="6492875" cy="0"/>
        </a:xfrm>
        <a:prstGeom prst="line">
          <a:avLst/>
        </a:prstGeom>
        <a:solidFill>
          <a:schemeClr val="accent2">
            <a:hueOff val="113439"/>
            <a:satOff val="13039"/>
            <a:lumOff val="-10393"/>
            <a:alphaOff val="0"/>
          </a:schemeClr>
        </a:solidFill>
        <a:ln w="12700" cap="flat" cmpd="sng" algn="ctr">
          <a:solidFill>
            <a:schemeClr val="accent2">
              <a:hueOff val="113439"/>
              <a:satOff val="13039"/>
              <a:lumOff val="-1039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A8D4EB-29AF-4154-B0FA-60FC9F2B959D}">
      <dsp:nvSpPr>
        <dsp:cNvPr id="0" name=""/>
        <dsp:cNvSpPr/>
      </dsp:nvSpPr>
      <dsp:spPr>
        <a:xfrm>
          <a:off x="0" y="3701185"/>
          <a:ext cx="6492875" cy="1402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>
              <a:solidFill>
                <a:schemeClr val="accent1"/>
              </a:solidFill>
            </a:rPr>
            <a:t>Rapporteurs de la Commission Permanente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FF0000"/>
            </a:buClr>
            <a:buSzPct val="50000"/>
            <a:buFont typeface="Wingdings" pitchFamily="2" charset="2"/>
            <a:buNone/>
          </a:pPr>
          <a:r>
            <a:rPr lang="fr-FR" sz="2500" kern="1200" dirty="0">
              <a:solidFill>
                <a:schemeClr val="accent1"/>
              </a:solidFill>
            </a:rPr>
            <a:t>de Contrôle des Comptes</a:t>
          </a:r>
          <a:endParaRPr lang="en-US" sz="2500" b="1" kern="1200" dirty="0">
            <a:solidFill>
              <a:schemeClr val="accent1"/>
            </a:solidFill>
          </a:endParaRPr>
        </a:p>
      </dsp:txBody>
      <dsp:txXfrm>
        <a:off x="0" y="3701185"/>
        <a:ext cx="6492875" cy="14024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7C60B9-7306-40D5-9691-468135C182EC}">
      <dsp:nvSpPr>
        <dsp:cNvPr id="0" name=""/>
        <dsp:cNvSpPr/>
      </dsp:nvSpPr>
      <dsp:spPr>
        <a:xfrm>
          <a:off x="0" y="1764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4946A1-722C-4FB6-8A81-379FD5BF3C16}">
      <dsp:nvSpPr>
        <dsp:cNvPr id="0" name=""/>
        <dsp:cNvSpPr/>
      </dsp:nvSpPr>
      <dsp:spPr>
        <a:xfrm>
          <a:off x="0" y="1764"/>
          <a:ext cx="6492875" cy="3699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>
              <a:solidFill>
                <a:schemeClr val="accent1"/>
              </a:solidFill>
            </a:rPr>
            <a:t>Approbation </a:t>
          </a:r>
        </a:p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>
              <a:solidFill>
                <a:schemeClr val="accent1"/>
              </a:solidFill>
            </a:rPr>
            <a:t>du </a:t>
          </a:r>
        </a:p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>
              <a:solidFill>
                <a:schemeClr val="accent1"/>
              </a:solidFill>
            </a:rPr>
            <a:t>Rapport Financier</a:t>
          </a:r>
        </a:p>
      </dsp:txBody>
      <dsp:txXfrm>
        <a:off x="0" y="1764"/>
        <a:ext cx="6492875" cy="3699420"/>
      </dsp:txXfrm>
    </dsp:sp>
    <dsp:sp modelId="{71A4AE57-331B-4FB0-91C9-C4D21A11F671}">
      <dsp:nvSpPr>
        <dsp:cNvPr id="0" name=""/>
        <dsp:cNvSpPr/>
      </dsp:nvSpPr>
      <dsp:spPr>
        <a:xfrm>
          <a:off x="0" y="3701185"/>
          <a:ext cx="6492875" cy="0"/>
        </a:xfrm>
        <a:prstGeom prst="line">
          <a:avLst/>
        </a:prstGeom>
        <a:solidFill>
          <a:schemeClr val="accent2">
            <a:hueOff val="113439"/>
            <a:satOff val="13039"/>
            <a:lumOff val="-10393"/>
            <a:alphaOff val="0"/>
          </a:schemeClr>
        </a:solidFill>
        <a:ln w="12700" cap="flat" cmpd="sng" algn="ctr">
          <a:solidFill>
            <a:schemeClr val="accent2">
              <a:hueOff val="113439"/>
              <a:satOff val="13039"/>
              <a:lumOff val="-1039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A8D4EB-29AF-4154-B0FA-60FC9F2B959D}">
      <dsp:nvSpPr>
        <dsp:cNvPr id="0" name=""/>
        <dsp:cNvSpPr/>
      </dsp:nvSpPr>
      <dsp:spPr>
        <a:xfrm>
          <a:off x="0" y="3701185"/>
          <a:ext cx="6492875" cy="1402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>
              <a:solidFill>
                <a:schemeClr val="accent1"/>
              </a:solidFill>
            </a:rPr>
            <a:t>Jérémy GUERET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>
              <a:solidFill>
                <a:schemeClr val="accent1"/>
              </a:solidFill>
            </a:rPr>
            <a:t>Secrétaire Général</a:t>
          </a:r>
          <a:endParaRPr lang="en-US" sz="2500" b="1" kern="1200" dirty="0">
            <a:solidFill>
              <a:schemeClr val="accent1"/>
            </a:solidFill>
          </a:endParaRPr>
        </a:p>
      </dsp:txBody>
      <dsp:txXfrm>
        <a:off x="0" y="3701185"/>
        <a:ext cx="6492875" cy="140245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7C60B9-7306-40D5-9691-468135C182EC}">
      <dsp:nvSpPr>
        <dsp:cNvPr id="0" name=""/>
        <dsp:cNvSpPr/>
      </dsp:nvSpPr>
      <dsp:spPr>
        <a:xfrm>
          <a:off x="0" y="1764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4946A1-722C-4FB6-8A81-379FD5BF3C16}">
      <dsp:nvSpPr>
        <dsp:cNvPr id="0" name=""/>
        <dsp:cNvSpPr/>
      </dsp:nvSpPr>
      <dsp:spPr>
        <a:xfrm>
          <a:off x="0" y="1764"/>
          <a:ext cx="6492875" cy="3699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>
              <a:solidFill>
                <a:schemeClr val="accent1"/>
              </a:solidFill>
            </a:rPr>
            <a:t>Approbation </a:t>
          </a:r>
        </a:p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>
              <a:solidFill>
                <a:schemeClr val="accent1"/>
              </a:solidFill>
            </a:rPr>
            <a:t>du </a:t>
          </a:r>
        </a:p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>
              <a:solidFill>
                <a:schemeClr val="accent1"/>
              </a:solidFill>
            </a:rPr>
            <a:t>Budget </a:t>
          </a:r>
          <a:r>
            <a:rPr lang="en-US" sz="4800" kern="1200" dirty="0" err="1">
              <a:solidFill>
                <a:schemeClr val="accent1"/>
              </a:solidFill>
            </a:rPr>
            <a:t>Prévisionnel</a:t>
          </a:r>
          <a:endParaRPr lang="en-US" sz="4800" kern="1200" dirty="0">
            <a:solidFill>
              <a:schemeClr val="accent1"/>
            </a:solidFill>
          </a:endParaRPr>
        </a:p>
      </dsp:txBody>
      <dsp:txXfrm>
        <a:off x="0" y="1764"/>
        <a:ext cx="6492875" cy="3699420"/>
      </dsp:txXfrm>
    </dsp:sp>
    <dsp:sp modelId="{71A4AE57-331B-4FB0-91C9-C4D21A11F671}">
      <dsp:nvSpPr>
        <dsp:cNvPr id="0" name=""/>
        <dsp:cNvSpPr/>
      </dsp:nvSpPr>
      <dsp:spPr>
        <a:xfrm>
          <a:off x="0" y="3701185"/>
          <a:ext cx="6492875" cy="0"/>
        </a:xfrm>
        <a:prstGeom prst="line">
          <a:avLst/>
        </a:prstGeom>
        <a:solidFill>
          <a:schemeClr val="accent2">
            <a:hueOff val="113439"/>
            <a:satOff val="13039"/>
            <a:lumOff val="-10393"/>
            <a:alphaOff val="0"/>
          </a:schemeClr>
        </a:solidFill>
        <a:ln w="12700" cap="flat" cmpd="sng" algn="ctr">
          <a:solidFill>
            <a:schemeClr val="accent2">
              <a:hueOff val="113439"/>
              <a:satOff val="13039"/>
              <a:lumOff val="-1039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A8D4EB-29AF-4154-B0FA-60FC9F2B959D}">
      <dsp:nvSpPr>
        <dsp:cNvPr id="0" name=""/>
        <dsp:cNvSpPr/>
      </dsp:nvSpPr>
      <dsp:spPr>
        <a:xfrm>
          <a:off x="0" y="3701185"/>
          <a:ext cx="6492875" cy="1402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>
              <a:solidFill>
                <a:schemeClr val="accent1"/>
              </a:solidFill>
            </a:rPr>
            <a:t>Jérémy GUERET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>
              <a:solidFill>
                <a:schemeClr val="accent1"/>
              </a:solidFill>
            </a:rPr>
            <a:t>Secrétaire Général</a:t>
          </a:r>
          <a:endParaRPr lang="en-US" sz="2500" b="1" kern="1200" dirty="0">
            <a:solidFill>
              <a:schemeClr val="accent1"/>
            </a:solidFill>
          </a:endParaRPr>
        </a:p>
      </dsp:txBody>
      <dsp:txXfrm>
        <a:off x="0" y="3701185"/>
        <a:ext cx="6492875" cy="140245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7C60B9-7306-40D5-9691-468135C182EC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4946A1-722C-4FB6-8A81-379FD5BF3C16}">
      <dsp:nvSpPr>
        <dsp:cNvPr id="0" name=""/>
        <dsp:cNvSpPr/>
      </dsp:nvSpPr>
      <dsp:spPr>
        <a:xfrm>
          <a:off x="0" y="0"/>
          <a:ext cx="6492875" cy="5105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30 </a:t>
          </a:r>
          <a:r>
            <a:rPr lang="en-US" sz="35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Juin</a:t>
          </a:r>
          <a:r>
            <a:rPr lang="en-US" sz="3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2022</a:t>
          </a:r>
        </a:p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u="sng" kern="1200" dirty="0"/>
            <a:t>Match </a:t>
          </a:r>
          <a:r>
            <a:rPr lang="en-US" sz="2500" u="sng" kern="1200" dirty="0" err="1"/>
            <a:t>contre</a:t>
          </a:r>
          <a:r>
            <a:rPr lang="en-US" sz="2500" u="sng" kern="1200" dirty="0"/>
            <a:t> les </a:t>
          </a:r>
          <a:r>
            <a:rPr lang="en-US" sz="2500" u="sng" kern="1200" dirty="0" err="1"/>
            <a:t>Educateurs</a:t>
          </a:r>
          <a:endParaRPr lang="en-US" sz="2500" u="sng" kern="1200" dirty="0"/>
        </a:p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u="none" kern="1200" dirty="0"/>
            <a:t>A </a:t>
          </a:r>
          <a:r>
            <a:rPr lang="en-US" sz="2500" u="none" kern="1200" dirty="0" err="1"/>
            <a:t>Créteil</a:t>
          </a:r>
          <a:r>
            <a:rPr lang="en-US" sz="2500" u="none" kern="1200" dirty="0"/>
            <a:t> (Stade </a:t>
          </a:r>
          <a:r>
            <a:rPr lang="en-US" sz="2500" u="none" kern="1200" dirty="0" err="1"/>
            <a:t>Duvauchelle</a:t>
          </a:r>
          <a:r>
            <a:rPr lang="en-US" sz="2500" u="none" kern="1200" dirty="0"/>
            <a:t>)</a:t>
          </a:r>
        </a:p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u="none" kern="1200" dirty="0"/>
            <a:t>Début du match </a:t>
          </a:r>
          <a:r>
            <a:rPr lang="en-US" sz="2500" u="none" kern="1200" dirty="0" err="1"/>
            <a:t>vers</a:t>
          </a:r>
          <a:r>
            <a:rPr lang="en-US" sz="2500" u="none" kern="1200" dirty="0"/>
            <a:t> 19h30 – 20h</a:t>
          </a:r>
        </a:p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u="none" kern="1200" dirty="0"/>
        </a:p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u="none" kern="1200" dirty="0"/>
            <a:t>14 </a:t>
          </a:r>
          <a:r>
            <a:rPr lang="en-US" sz="2500" b="1" u="none" kern="1200" dirty="0" err="1"/>
            <a:t>joueurs</a:t>
          </a:r>
          <a:r>
            <a:rPr lang="en-US" sz="2500" b="1" u="none" kern="1200" dirty="0"/>
            <a:t> minimum</a:t>
          </a:r>
        </a:p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 dirty="0"/>
        </a:p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 err="1">
              <a:solidFill>
                <a:srgbClr val="FF0000"/>
              </a:solidFill>
            </a:rPr>
            <a:t>Réponse</a:t>
          </a:r>
          <a:r>
            <a:rPr lang="en-US" sz="2500" b="1" kern="1200" dirty="0">
              <a:solidFill>
                <a:srgbClr val="FF0000"/>
              </a:solidFill>
            </a:rPr>
            <a:t> </a:t>
          </a:r>
          <a:r>
            <a:rPr lang="en-US" sz="2500" b="1" kern="1200" dirty="0" err="1">
              <a:solidFill>
                <a:srgbClr val="FF0000"/>
              </a:solidFill>
            </a:rPr>
            <a:t>avant</a:t>
          </a:r>
          <a:r>
            <a:rPr lang="en-US" sz="2500" b="1" kern="1200" dirty="0">
              <a:solidFill>
                <a:srgbClr val="FF0000"/>
              </a:solidFill>
            </a:rPr>
            <a:t> le 20 </a:t>
          </a:r>
          <a:r>
            <a:rPr lang="en-US" sz="2500" b="1" kern="1200" dirty="0" err="1">
              <a:solidFill>
                <a:srgbClr val="FF0000"/>
              </a:solidFill>
            </a:rPr>
            <a:t>juin</a:t>
          </a:r>
          <a:r>
            <a:rPr lang="en-US" sz="2500" b="1" kern="1200" dirty="0">
              <a:solidFill>
                <a:srgbClr val="FF0000"/>
              </a:solidFill>
            </a:rPr>
            <a:t> !</a:t>
          </a:r>
          <a:endParaRPr lang="en-US" sz="4800" b="1" kern="1200" dirty="0">
            <a:solidFill>
              <a:srgbClr val="FF0000"/>
            </a:solidFill>
          </a:endParaRPr>
        </a:p>
      </dsp:txBody>
      <dsp:txXfrm>
        <a:off x="0" y="0"/>
        <a:ext cx="6492875" cy="5105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F1AA20C7-C482-414D-9167-0049035BC7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E12015E-6F7C-4784-A301-A3447C9265F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88648-08D9-422F-AE13-3CC9C10A9029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F3C2A75-9009-4DC5-8DEB-53C924A7C7A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5210AAF-224F-4409-9EDA-37C223734D1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96256-EFB9-4C6E-8CD7-F1A5CBE8AE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304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7DAFAF-F8D4-437C-BAE4-10363DC779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5F5D28A-49FC-40E9-8DA4-6F543DD183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B026E4-DC27-4F7D-8677-47914E40A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2BA9-16A2-4A48-AE55-18C998F4A00E}" type="datetimeFigureOut">
              <a:rPr lang="fr-FR" smtClean="0"/>
              <a:t>08/06/2022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D40BE5-7CD4-4006-BB68-2E1E7AD62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C2923E-57AE-4447-874B-240E385D1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5DD0-6DB3-4964-8025-041520343F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5340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34DF05-A77B-476D-A77A-B0EB057BB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26E41A2-4E4D-445B-8AE0-7F79D85BC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AEAE72-0CF0-489E-B928-C53713D94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2BA9-16A2-4A48-AE55-18C998F4A00E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34CCC2-76B8-493A-A7CD-BD476C035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2E9DC5-2402-4126-8E3B-FD9CBE4AB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5DD0-6DB3-4964-8025-041520343F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7495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FC197ED-885E-4303-BCE8-32CCEF7A7C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814A18C-FF05-438E-B453-43657E4CDD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0F212E-AC24-42C9-9E54-4A8F74526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2BA9-16A2-4A48-AE55-18C998F4A00E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9A4AC8-7062-4DBD-BFF1-1A9BF396F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48D1FB-D46E-4BCE-A52B-4D8657D82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5DD0-6DB3-4964-8025-041520343F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0051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78D3D8-FED9-4079-BCC5-18AD219C1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FC8172-C7F0-4541-B2BF-CA3579CEF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9F6082-73B0-4ABF-9E19-DC31F899B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2BA9-16A2-4A48-AE55-18C998F4A00E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B8DE66-8D18-4B38-9B90-3BF0B73DC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A6861D-61C6-43A2-9C01-F141A52A6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5DD0-6DB3-4964-8025-041520343F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492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9A6247-FC78-480F-894D-62E67DD09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FA74581-A5D5-47BA-8574-59B80743C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C8DFE3-30DB-46EC-8730-F803A66F9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2BA9-16A2-4A48-AE55-18C998F4A00E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0A6DF7-B5ED-407D-B7E8-46D0A992E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DA6720-5CDE-4E6B-A365-9D3555CC3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5DD0-6DB3-4964-8025-041520343F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1676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8BA5F4-F002-4930-814E-F280F2D36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231A0F-75C7-43AE-BDDB-4D04CE8442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87E2649-392D-461A-9E1F-D4878C80A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22E87F3-943D-4550-92B0-FB8D5EE76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2BA9-16A2-4A48-AE55-18C998F4A00E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F4863B4-7FE3-455D-A6C9-404FB361B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65E7ED9-DECB-4DDB-990D-5122D6DE7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5DD0-6DB3-4964-8025-041520343F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4255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4674EE-8BA8-4DD6-9E60-81FB67309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CC45791-0AD0-4CB2-95C6-BDD3DC0B1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EEC5E0B-9A03-47B5-B5A9-EE7505180D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5BA5DC4-D3CA-449C-B327-AB07F0FD45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A7154EC-EB2D-4B48-82B2-05A66BDDAB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86BC930-8DD3-46BA-A10D-443273C97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2BA9-16A2-4A48-AE55-18C998F4A00E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481A2AF-4670-451B-A73C-E950A1EE8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19E8D53-C360-49B5-8479-AA0B76787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5DD0-6DB3-4964-8025-041520343F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622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2F4D10-73A0-492B-8F98-30349390B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6E4F35F-AB16-465E-A04B-52A1F68ED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2BA9-16A2-4A48-AE55-18C998F4A00E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1DA7566-7806-47BF-987E-F2545413E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77C9957-6649-4304-9544-D8FD8BF8C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5DD0-6DB3-4964-8025-041520343F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923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0708DA2-AE80-49A6-8D5E-CFDD9740C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2BA9-16A2-4A48-AE55-18C998F4A00E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EE4F20C-12BB-49A7-8E5D-B568AEA54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31C8717-0E54-4090-867B-DF633FF05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5DD0-6DB3-4964-8025-041520343F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3111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0126F7-30AC-4CAB-B780-F494BDA39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D96747-B7B9-43A4-B33A-43E1D3851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A74F60C-90EE-417B-ACC1-26F1A53D2A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05ED4AB-5439-43A2-8E76-785777B6D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2BA9-16A2-4A48-AE55-18C998F4A00E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D3E9D6A-444B-45B9-9AC2-72EFAE12C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571AF5B-EE20-4CEE-90A3-B7D1E3E1D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5DD0-6DB3-4964-8025-041520343F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80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3C29EC-F978-4F9D-A19E-775A8EE51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5AC21F-0347-477C-B52D-4BEEBC351F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BBF10B7-0615-430C-8861-3B124D1B39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FF818DB-39D2-49CC-A7DD-5D20E2CBC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2BA9-16A2-4A48-AE55-18C998F4A00E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8F27D25-E6FC-4339-AE44-A175F91CE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976C49F-7B1A-447B-8562-72E6D1FD0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5DD0-6DB3-4964-8025-041520343F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0438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C55EB3F-2528-47D3-BB22-1649ED020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E6FA9DB-C665-4C70-BC00-737BAB1590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DE2D64D-0452-40E1-82BC-7748342CD3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62BA9-16A2-4A48-AE55-18C998F4A00E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B2C384F-62A8-4C9B-B7BF-A73E087B2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A7BE49-E713-4B9D-BE3A-8B09870533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B5DD0-6DB3-4964-8025-041520343FBE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MSIPCMContentMarking" descr="{&quot;HashCode&quot;:725156092,&quot;Placement&quot;:&quot;Footer&quot;,&quot;Top&quot;:519.343,&quot;Left&quot;:0.0,&quot;SlideWidth&quot;:960,&quot;SlideHeight&quot;:540}">
            <a:extLst>
              <a:ext uri="{FF2B5EF4-FFF2-40B4-BE49-F238E27FC236}">
                <a16:creationId xmlns:a16="http://schemas.microsoft.com/office/drawing/2014/main" id="{3BE105E0-8C3E-478D-9578-C433735D5FD5}"/>
              </a:ext>
            </a:extLst>
          </p:cNvPr>
          <p:cNvSpPr txBox="1"/>
          <p:nvPr userDrawn="1"/>
        </p:nvSpPr>
        <p:spPr>
          <a:xfrm>
            <a:off x="0" y="6595656"/>
            <a:ext cx="650765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fr-FR" sz="1000">
                <a:solidFill>
                  <a:srgbClr val="008000"/>
                </a:solidFill>
                <a:latin typeface="Calibri" panose="020F0502020204030204" pitchFamily="34" charset="0"/>
              </a:rPr>
              <a:t>Interne</a:t>
            </a:r>
          </a:p>
        </p:txBody>
      </p:sp>
    </p:spTree>
    <p:extLst>
      <p:ext uri="{BB962C8B-B14F-4D97-AF65-F5344CB8AC3E}">
        <p14:creationId xmlns:p14="http://schemas.microsoft.com/office/powerpoint/2010/main" val="1175788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 /><Relationship Id="rId2" Type="http://schemas.openxmlformats.org/officeDocument/2006/relationships/diagramData" Target="../diagrams/data4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4.xml" /><Relationship Id="rId5" Type="http://schemas.openxmlformats.org/officeDocument/2006/relationships/diagramColors" Target="../diagrams/colors4.xml" /><Relationship Id="rId4" Type="http://schemas.openxmlformats.org/officeDocument/2006/relationships/diagramQuickStyle" Target="../diagrams/quickStyle4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 /><Relationship Id="rId2" Type="http://schemas.openxmlformats.org/officeDocument/2006/relationships/diagramData" Target="../diagrams/data5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5.xml" /><Relationship Id="rId5" Type="http://schemas.openxmlformats.org/officeDocument/2006/relationships/diagramColors" Target="../diagrams/colors5.xml" /><Relationship Id="rId4" Type="http://schemas.openxmlformats.org/officeDocument/2006/relationships/diagramQuickStyle" Target="../diagrams/quickStyle5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 /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 /><Relationship Id="rId2" Type="http://schemas.openxmlformats.org/officeDocument/2006/relationships/diagramData" Target="../diagrams/data6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6.xml" /><Relationship Id="rId5" Type="http://schemas.openxmlformats.org/officeDocument/2006/relationships/diagramColors" Target="../diagrams/colors6.xml" /><Relationship Id="rId4" Type="http://schemas.openxmlformats.org/officeDocument/2006/relationships/diagramQuickStyle" Target="../diagrams/quickStyle6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 /><Relationship Id="rId2" Type="http://schemas.openxmlformats.org/officeDocument/2006/relationships/diagramData" Target="../diagrams/data7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7.xml" /><Relationship Id="rId5" Type="http://schemas.openxmlformats.org/officeDocument/2006/relationships/diagramColors" Target="../diagrams/colors7.xml" /><Relationship Id="rId4" Type="http://schemas.openxmlformats.org/officeDocument/2006/relationships/diagramQuickStyle" Target="../diagrams/quickStyle7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 /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 /><Relationship Id="rId2" Type="http://schemas.openxmlformats.org/officeDocument/2006/relationships/diagramData" Target="../diagrams/data8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8.xml" /><Relationship Id="rId5" Type="http://schemas.openxmlformats.org/officeDocument/2006/relationships/diagramColors" Target="../diagrams/colors8.xml" /><Relationship Id="rId4" Type="http://schemas.openxmlformats.org/officeDocument/2006/relationships/diagramQuickStyle" Target="../diagrams/quickStyle8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 /><Relationship Id="rId2" Type="http://schemas.openxmlformats.org/officeDocument/2006/relationships/diagramData" Target="../diagrams/data9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9.xml" /><Relationship Id="rId5" Type="http://schemas.openxmlformats.org/officeDocument/2006/relationships/diagramColors" Target="../diagrams/colors9.xml" /><Relationship Id="rId4" Type="http://schemas.openxmlformats.org/officeDocument/2006/relationships/diagramQuickStyle" Target="../diagrams/quickStyle9.xml" 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fif" /><Relationship Id="rId3" Type="http://schemas.openxmlformats.org/officeDocument/2006/relationships/diagramLayout" Target="../diagrams/layout10.xml" /><Relationship Id="rId7" Type="http://schemas.openxmlformats.org/officeDocument/2006/relationships/image" Target="../media/image10.png" /><Relationship Id="rId2" Type="http://schemas.openxmlformats.org/officeDocument/2006/relationships/diagramData" Target="../diagrams/data10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10.xml" /><Relationship Id="rId5" Type="http://schemas.openxmlformats.org/officeDocument/2006/relationships/diagramColors" Target="../diagrams/colors10.xml" /><Relationship Id="rId4" Type="http://schemas.openxmlformats.org/officeDocument/2006/relationships/diagramQuickStyle" Target="../diagrams/quickStyle10.xml" /><Relationship Id="rId9" Type="http://schemas.openxmlformats.org/officeDocument/2006/relationships/image" Target="../media/image12.png" 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 /><Relationship Id="rId2" Type="http://schemas.openxmlformats.org/officeDocument/2006/relationships/diagramData" Target="../diagrams/data11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11.xml" /><Relationship Id="rId5" Type="http://schemas.openxmlformats.org/officeDocument/2006/relationships/diagramColors" Target="../diagrams/colors11.xml" /><Relationship Id="rId4" Type="http://schemas.openxmlformats.org/officeDocument/2006/relationships/diagramQuickStyle" Target="../diagrams/quickStyle11.xml" 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 /><Relationship Id="rId2" Type="http://schemas.openxmlformats.org/officeDocument/2006/relationships/diagramData" Target="../diagrams/data12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12.xml" /><Relationship Id="rId5" Type="http://schemas.openxmlformats.org/officeDocument/2006/relationships/diagramColors" Target="../diagrams/colors12.xml" /><Relationship Id="rId4" Type="http://schemas.openxmlformats.org/officeDocument/2006/relationships/diagramQuickStyle" Target="../diagrams/quickStyle1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 /><Relationship Id="rId2" Type="http://schemas.openxmlformats.org/officeDocument/2006/relationships/diagramData" Target="../diagrams/data2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2.xml" /><Relationship Id="rId5" Type="http://schemas.openxmlformats.org/officeDocument/2006/relationships/diagramColors" Target="../diagrams/colors2.xml" /><Relationship Id="rId4" Type="http://schemas.openxmlformats.org/officeDocument/2006/relationships/diagramQuickStyle" Target="../diagrams/quickStyle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 /><Relationship Id="rId2" Type="http://schemas.openxmlformats.org/officeDocument/2006/relationships/diagramData" Target="../diagrams/data3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3.xml" /><Relationship Id="rId5" Type="http://schemas.openxmlformats.org/officeDocument/2006/relationships/diagramColors" Target="../diagrams/colors3.xml" /><Relationship Id="rId4" Type="http://schemas.openxmlformats.org/officeDocument/2006/relationships/diagramQuickStyle" Target="../diagrams/quickStyle3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E7B6D5E-7389-4221-B717-21AEF5BA1D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 eaLnBrk="1" hangingPunct="1">
              <a:buFontTx/>
              <a:buNone/>
              <a:defRPr/>
            </a:pPr>
            <a:r>
              <a:rPr lang="fr-FR" sz="47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omic Sans MS" pitchFamily="66" charset="0"/>
              </a:rPr>
              <a:t>UNION NATIONALE </a:t>
            </a:r>
            <a:br>
              <a:rPr lang="fr-FR" sz="47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omic Sans MS" pitchFamily="66" charset="0"/>
              </a:rPr>
            </a:br>
            <a:r>
              <a:rPr lang="fr-FR" sz="47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omic Sans MS" pitchFamily="66" charset="0"/>
              </a:rPr>
              <a:t>des ARBITRES de FOOTBALL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DC87A4B-9130-4C22-8DC7-CE7B733132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941790" cy="1202646"/>
          </a:xfrm>
        </p:spPr>
        <p:txBody>
          <a:bodyPr anchor="t">
            <a:normAutofit/>
          </a:bodyPr>
          <a:lstStyle/>
          <a:p>
            <a:pPr algn="l"/>
            <a:r>
              <a:rPr lang="fr-FR" sz="3000" dirty="0">
                <a:solidFill>
                  <a:schemeClr val="bg1"/>
                </a:solidFill>
              </a:rPr>
              <a:t>39</a:t>
            </a:r>
            <a:r>
              <a:rPr lang="fr-FR" sz="3000" baseline="30000" dirty="0">
                <a:solidFill>
                  <a:schemeClr val="bg1"/>
                </a:solidFill>
              </a:rPr>
              <a:t>ème</a:t>
            </a:r>
            <a:r>
              <a:rPr lang="fr-FR" sz="3000" dirty="0">
                <a:solidFill>
                  <a:schemeClr val="bg1"/>
                </a:solidFill>
              </a:rPr>
              <a:t> AGO du 09 Juin 2022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D568E3D8-E668-437A-A13A-2CBB8382DA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39" y="1149980"/>
            <a:ext cx="5519903" cy="126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29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BA349E48-429B-4180-A1A3-EB695D35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4318" y="685800"/>
            <a:ext cx="3574873" cy="4949687"/>
          </a:xfrm>
        </p:spPr>
        <p:txBody>
          <a:bodyPr>
            <a:normAutofit/>
          </a:bodyPr>
          <a:lstStyle/>
          <a:p>
            <a:pPr algn="ctr"/>
            <a:r>
              <a:rPr lang="fr-FR" sz="4000" dirty="0">
                <a:solidFill>
                  <a:srgbClr val="FFFFFF"/>
                </a:solidFill>
              </a:rPr>
              <a:t>Rapport d’Activités</a:t>
            </a:r>
            <a:br>
              <a:rPr lang="fr-FR" sz="4000" dirty="0">
                <a:solidFill>
                  <a:srgbClr val="FFFFFF"/>
                </a:solidFill>
              </a:rPr>
            </a:br>
            <a:r>
              <a:rPr lang="fr-FR" sz="4000" dirty="0">
                <a:solidFill>
                  <a:srgbClr val="FFFFFF"/>
                </a:solidFill>
              </a:rPr>
              <a:t>2021 / 2022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6D8155A-479C-422C-8888-BA1FD3188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9281" y="252920"/>
            <a:ext cx="7128464" cy="585605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fr-FR" dirty="0"/>
              <a:t>Arbre de Noël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fr-FR" dirty="0" err="1"/>
              <a:t>Crazy</a:t>
            </a:r>
            <a:r>
              <a:rPr lang="fr-FR" dirty="0"/>
              <a:t> Park de Bonneuil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fr-FR" dirty="0"/>
              <a:t>Offert à l’ensemble des adhérents</a:t>
            </a:r>
          </a:p>
          <a:p>
            <a:pPr lvl="1" algn="just">
              <a:buFont typeface="Wingdings" panose="05000000000000000000" pitchFamily="2" charset="2"/>
              <a:buChar char="v"/>
            </a:pPr>
            <a:endParaRPr lang="fr-FR" dirty="0"/>
          </a:p>
          <a:p>
            <a:pPr lvl="1" algn="just">
              <a:buFont typeface="Wingdings" panose="05000000000000000000" pitchFamily="2" charset="2"/>
              <a:buChar char="v"/>
            </a:pPr>
            <a:endParaRPr lang="fr-FR" dirty="0"/>
          </a:p>
          <a:p>
            <a:pPr lvl="1" algn="just">
              <a:buFont typeface="Wingdings" panose="05000000000000000000" pitchFamily="2" charset="2"/>
              <a:buChar char="v"/>
            </a:pPr>
            <a:endParaRPr lang="fr-FR" dirty="0"/>
          </a:p>
          <a:p>
            <a:pPr lvl="1" algn="just">
              <a:buFont typeface="Wingdings" panose="05000000000000000000" pitchFamily="2" charset="2"/>
              <a:buChar char="v"/>
            </a:pPr>
            <a:endParaRPr lang="fr-FR" dirty="0"/>
          </a:p>
          <a:p>
            <a:pPr lvl="1" algn="just">
              <a:buFont typeface="Wingdings" panose="05000000000000000000" pitchFamily="2" charset="2"/>
              <a:buChar char="v"/>
            </a:pPr>
            <a:endParaRPr lang="fr-FR" dirty="0"/>
          </a:p>
        </p:txBody>
      </p:sp>
      <p:pic>
        <p:nvPicPr>
          <p:cNvPr id="5" name="Image 4" descr="Une image contenant personne, posant, groupe, équipe&#10;&#10;Description générée automatiquement">
            <a:extLst>
              <a:ext uri="{FF2B5EF4-FFF2-40B4-BE49-F238E27FC236}">
                <a16:creationId xmlns:a16="http://schemas.microsoft.com/office/drawing/2014/main" id="{20FF3830-6387-40F8-B20B-AA689F1440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4042" y="1671768"/>
            <a:ext cx="6507053" cy="468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742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BA349E48-429B-4180-A1A3-EB695D35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4318" y="685800"/>
            <a:ext cx="3574873" cy="4949687"/>
          </a:xfrm>
        </p:spPr>
        <p:txBody>
          <a:bodyPr>
            <a:normAutofit/>
          </a:bodyPr>
          <a:lstStyle/>
          <a:p>
            <a:pPr algn="ctr"/>
            <a:r>
              <a:rPr lang="fr-FR" sz="4000" dirty="0">
                <a:solidFill>
                  <a:srgbClr val="FFFFFF"/>
                </a:solidFill>
              </a:rPr>
              <a:t>Rapport d’Activités</a:t>
            </a:r>
            <a:br>
              <a:rPr lang="fr-FR" sz="4000" dirty="0">
                <a:solidFill>
                  <a:srgbClr val="FFFFFF"/>
                </a:solidFill>
              </a:rPr>
            </a:br>
            <a:r>
              <a:rPr lang="fr-FR" sz="4000" dirty="0">
                <a:solidFill>
                  <a:srgbClr val="FFFFFF"/>
                </a:solidFill>
              </a:rPr>
              <a:t>2021 / 2022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19F3A7C5-545C-4AAB-B7B1-5C8A9647C7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8809984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9484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BA349E48-429B-4180-A1A3-EB695D35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4318" y="685800"/>
            <a:ext cx="3574873" cy="4949687"/>
          </a:xfrm>
        </p:spPr>
        <p:txBody>
          <a:bodyPr>
            <a:normAutofit/>
          </a:bodyPr>
          <a:lstStyle/>
          <a:p>
            <a:pPr algn="ctr"/>
            <a:r>
              <a:rPr lang="fr-FR" sz="4000" dirty="0">
                <a:solidFill>
                  <a:srgbClr val="FFFFFF"/>
                </a:solidFill>
              </a:rPr>
              <a:t>Rapport Moral</a:t>
            </a:r>
            <a:br>
              <a:rPr lang="fr-FR" sz="4000" dirty="0">
                <a:solidFill>
                  <a:srgbClr val="FFFFFF"/>
                </a:solidFill>
              </a:rPr>
            </a:br>
            <a:r>
              <a:rPr lang="fr-FR" sz="4000" dirty="0">
                <a:solidFill>
                  <a:srgbClr val="FFFFFF"/>
                </a:solidFill>
              </a:rPr>
              <a:t>2021 / 2022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19F3A7C5-545C-4AAB-B7B1-5C8A9647C7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9545486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1205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BA349E48-429B-4180-A1A3-EB695D35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4318" y="685800"/>
            <a:ext cx="3574873" cy="4949687"/>
          </a:xfrm>
        </p:spPr>
        <p:txBody>
          <a:bodyPr>
            <a:normAutofit/>
          </a:bodyPr>
          <a:lstStyle/>
          <a:p>
            <a:pPr algn="ctr"/>
            <a:r>
              <a:rPr lang="fr-FR" sz="4000" dirty="0">
                <a:solidFill>
                  <a:srgbClr val="FFFFFF"/>
                </a:solidFill>
              </a:rPr>
              <a:t>Rapport Financier</a:t>
            </a:r>
            <a:br>
              <a:rPr lang="fr-FR" sz="4000" dirty="0">
                <a:solidFill>
                  <a:srgbClr val="FFFFFF"/>
                </a:solidFill>
              </a:rPr>
            </a:br>
            <a:r>
              <a:rPr lang="fr-FR" sz="4000" dirty="0">
                <a:solidFill>
                  <a:srgbClr val="FFFFFF"/>
                </a:solidFill>
              </a:rPr>
              <a:t>2021 / 2022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5711C448-A8A2-4007-BE7B-C8E3CCDC8B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8493" y="0"/>
            <a:ext cx="55745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540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BA349E48-429B-4180-A1A3-EB695D35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4318" y="685800"/>
            <a:ext cx="3574873" cy="4949687"/>
          </a:xfrm>
        </p:spPr>
        <p:txBody>
          <a:bodyPr>
            <a:normAutofit/>
          </a:bodyPr>
          <a:lstStyle/>
          <a:p>
            <a:pPr algn="ctr"/>
            <a:r>
              <a:rPr lang="fr-FR" sz="4000" dirty="0">
                <a:solidFill>
                  <a:srgbClr val="FFFFFF"/>
                </a:solidFill>
              </a:rPr>
              <a:t>Rapport Financier</a:t>
            </a:r>
            <a:br>
              <a:rPr lang="fr-FR" sz="4000" dirty="0">
                <a:solidFill>
                  <a:srgbClr val="FFFFFF"/>
                </a:solidFill>
              </a:rPr>
            </a:br>
            <a:r>
              <a:rPr lang="fr-FR" sz="4000" dirty="0">
                <a:solidFill>
                  <a:srgbClr val="FFFFFF"/>
                </a:solidFill>
              </a:rPr>
              <a:t>2021 / 2022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34127017-CC09-49D8-8C3B-4B2C12486F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3739" y="3247561"/>
            <a:ext cx="4638261" cy="3610439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D2C2B8EF-CCB1-4D5D-9D55-33FF9A53DD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9280" y="0"/>
            <a:ext cx="4185489" cy="32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086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BA349E48-429B-4180-A1A3-EB695D35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4318" y="685800"/>
            <a:ext cx="3574873" cy="4949687"/>
          </a:xfrm>
        </p:spPr>
        <p:txBody>
          <a:bodyPr>
            <a:normAutofit/>
          </a:bodyPr>
          <a:lstStyle/>
          <a:p>
            <a:pPr algn="ctr"/>
            <a:r>
              <a:rPr lang="fr-FR" sz="4000" dirty="0">
                <a:solidFill>
                  <a:srgbClr val="FFFFFF"/>
                </a:solidFill>
              </a:rPr>
              <a:t>Rapport de la commission permanente de Contrôle des Comptes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19F3A7C5-545C-4AAB-B7B1-5C8A9647C7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8073089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7887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BA349E48-429B-4180-A1A3-EB695D35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4318" y="685800"/>
            <a:ext cx="3574873" cy="4949687"/>
          </a:xfrm>
        </p:spPr>
        <p:txBody>
          <a:bodyPr>
            <a:normAutofit/>
          </a:bodyPr>
          <a:lstStyle/>
          <a:p>
            <a:pPr algn="ctr"/>
            <a:r>
              <a:rPr lang="fr-FR" sz="4000" dirty="0">
                <a:solidFill>
                  <a:srgbClr val="FFFFFF"/>
                </a:solidFill>
              </a:rPr>
              <a:t>Rapport Financier</a:t>
            </a:r>
            <a:br>
              <a:rPr lang="fr-FR" sz="4000" dirty="0">
                <a:solidFill>
                  <a:srgbClr val="FFFFFF"/>
                </a:solidFill>
              </a:rPr>
            </a:br>
            <a:r>
              <a:rPr lang="fr-FR" sz="4000" dirty="0">
                <a:solidFill>
                  <a:srgbClr val="FFFFFF"/>
                </a:solidFill>
              </a:rPr>
              <a:t>2021 / 2022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19F3A7C5-545C-4AAB-B7B1-5C8A9647C7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4698409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43205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BA349E48-429B-4180-A1A3-EB695D35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4318" y="685800"/>
            <a:ext cx="3574873" cy="4949687"/>
          </a:xfrm>
        </p:spPr>
        <p:txBody>
          <a:bodyPr>
            <a:normAutofit/>
          </a:bodyPr>
          <a:lstStyle/>
          <a:p>
            <a:pPr algn="ctr"/>
            <a:r>
              <a:rPr lang="fr-FR" sz="4000" dirty="0">
                <a:solidFill>
                  <a:srgbClr val="FFFFFF"/>
                </a:solidFill>
              </a:rPr>
              <a:t>Budget Prévisionnel</a:t>
            </a:r>
            <a:br>
              <a:rPr lang="fr-FR" sz="4000" dirty="0">
                <a:solidFill>
                  <a:srgbClr val="FFFFFF"/>
                </a:solidFill>
              </a:rPr>
            </a:br>
            <a:r>
              <a:rPr lang="fr-FR" sz="4000" dirty="0">
                <a:solidFill>
                  <a:srgbClr val="FFFFFF"/>
                </a:solidFill>
              </a:rPr>
              <a:t>2022 / 2023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11BF36A-721E-4529-9A01-F90C97DAC2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8493" y="-1"/>
            <a:ext cx="588621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5992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BA349E48-429B-4180-A1A3-EB695D35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4318" y="685800"/>
            <a:ext cx="3574873" cy="4949687"/>
          </a:xfrm>
        </p:spPr>
        <p:txBody>
          <a:bodyPr>
            <a:normAutofit/>
          </a:bodyPr>
          <a:lstStyle/>
          <a:p>
            <a:pPr algn="ctr"/>
            <a:r>
              <a:rPr lang="fr-FR" sz="4000" dirty="0">
                <a:solidFill>
                  <a:srgbClr val="FFFFFF"/>
                </a:solidFill>
              </a:rPr>
              <a:t>Budget Prévisionnel</a:t>
            </a:r>
            <a:br>
              <a:rPr lang="fr-FR" sz="4000" dirty="0">
                <a:solidFill>
                  <a:srgbClr val="FFFFFF"/>
                </a:solidFill>
              </a:rPr>
            </a:br>
            <a:r>
              <a:rPr lang="fr-FR" sz="4000" dirty="0">
                <a:solidFill>
                  <a:srgbClr val="FFFFFF"/>
                </a:solidFill>
              </a:rPr>
              <a:t>2022 / 2023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76D435F-FE8F-4305-AAC2-5F7325166B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1260" y="3428999"/>
            <a:ext cx="5040000" cy="3418622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F14C9949-623E-481C-AB5A-2F8966C061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9280" y="0"/>
            <a:ext cx="4961311" cy="344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7972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BA349E48-429B-4180-A1A3-EB695D35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4318" y="685800"/>
            <a:ext cx="3574873" cy="4949687"/>
          </a:xfrm>
        </p:spPr>
        <p:txBody>
          <a:bodyPr>
            <a:normAutofit/>
          </a:bodyPr>
          <a:lstStyle/>
          <a:p>
            <a:pPr algn="ctr"/>
            <a:r>
              <a:rPr lang="fr-FR" sz="4000" dirty="0">
                <a:solidFill>
                  <a:srgbClr val="FFFFFF"/>
                </a:solidFill>
              </a:rPr>
              <a:t>Budget Prévisionnel</a:t>
            </a:r>
            <a:br>
              <a:rPr lang="fr-FR" sz="4000" dirty="0">
                <a:solidFill>
                  <a:srgbClr val="FFFFFF"/>
                </a:solidFill>
              </a:rPr>
            </a:br>
            <a:r>
              <a:rPr lang="fr-FR" sz="4000" dirty="0">
                <a:solidFill>
                  <a:srgbClr val="FFFFFF"/>
                </a:solidFill>
              </a:rPr>
              <a:t>2022 / 2023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19F3A7C5-545C-4AAB-B7B1-5C8A9647C7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2873586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9191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BA349E48-429B-4180-A1A3-EB695D35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fr-FR" sz="4000" dirty="0">
                <a:solidFill>
                  <a:srgbClr val="FFFFFF"/>
                </a:solidFill>
              </a:rPr>
              <a:t>Ouverture de l’Assemblée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19F3A7C5-545C-4AAB-B7B1-5C8A9647C7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217480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04716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BA349E48-429B-4180-A1A3-EB695D35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4318" y="685800"/>
            <a:ext cx="3574873" cy="4949687"/>
          </a:xfrm>
        </p:spPr>
        <p:txBody>
          <a:bodyPr>
            <a:normAutofit/>
          </a:bodyPr>
          <a:lstStyle/>
          <a:p>
            <a:pPr algn="ctr"/>
            <a:r>
              <a:rPr lang="fr-FR" sz="4000" dirty="0">
                <a:solidFill>
                  <a:srgbClr val="FFFFFF"/>
                </a:solidFill>
              </a:rPr>
              <a:t>Equipe de Foot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19F3A7C5-545C-4AAB-B7B1-5C8A9647C7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2817727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17723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BA349E48-429B-4180-A1A3-EB695D35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4318" y="685800"/>
            <a:ext cx="3574873" cy="4949687"/>
          </a:xfrm>
        </p:spPr>
        <p:txBody>
          <a:bodyPr>
            <a:normAutofit/>
          </a:bodyPr>
          <a:lstStyle/>
          <a:p>
            <a:pPr algn="ctr"/>
            <a:r>
              <a:rPr lang="fr-FR" sz="4000">
                <a:solidFill>
                  <a:srgbClr val="FFFFFF"/>
                </a:solidFill>
              </a:rPr>
              <a:t>Communication</a:t>
            </a:r>
            <a:endParaRPr lang="fr-FR" sz="4000" dirty="0">
              <a:solidFill>
                <a:srgbClr val="FFFFFF"/>
              </a:solidFill>
            </a:endParaRP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19F3A7C5-545C-4AAB-B7B1-5C8A9647C7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1918636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 3">
            <a:extLst>
              <a:ext uri="{FF2B5EF4-FFF2-40B4-BE49-F238E27FC236}">
                <a16:creationId xmlns:a16="http://schemas.microsoft.com/office/drawing/2014/main" id="{2C35EF50-8A55-4FA0-BD7B-965EA822093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530437"/>
            <a:ext cx="1222513" cy="1222513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8A4B81A0-2868-42D3-9562-0E552A60FC6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6689" y="5153531"/>
            <a:ext cx="850831" cy="850831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EB264972-8DF0-4F97-BAB8-61570091A30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545" y="1455895"/>
            <a:ext cx="1414672" cy="142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2552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BA349E48-429B-4180-A1A3-EB695D35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4318" y="685800"/>
            <a:ext cx="3574873" cy="4949687"/>
          </a:xfrm>
        </p:spPr>
        <p:txBody>
          <a:bodyPr>
            <a:normAutofit/>
          </a:bodyPr>
          <a:lstStyle/>
          <a:p>
            <a:pPr algn="ctr"/>
            <a:r>
              <a:rPr lang="fr-FR" sz="4000" dirty="0">
                <a:solidFill>
                  <a:srgbClr val="FFFFFF"/>
                </a:solidFill>
              </a:rPr>
              <a:t>Clôture de l’Assemblée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19F3A7C5-545C-4AAB-B7B1-5C8A9647C7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8243331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6042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BA349E48-429B-4180-A1A3-EB695D35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4318" y="685800"/>
            <a:ext cx="3574873" cy="4949687"/>
          </a:xfrm>
        </p:spPr>
        <p:txBody>
          <a:bodyPr>
            <a:normAutofit/>
          </a:bodyPr>
          <a:lstStyle/>
          <a:p>
            <a:pPr algn="ctr"/>
            <a:r>
              <a:rPr lang="fr-FR" sz="4000" dirty="0">
                <a:solidFill>
                  <a:srgbClr val="FFFFFF"/>
                </a:solidFill>
              </a:rPr>
              <a:t>Clôture de l’Assemblée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19F3A7C5-545C-4AAB-B7B1-5C8A9647C7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3329208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5404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BA349E48-429B-4180-A1A3-EB695D35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fr-FR" sz="4000" dirty="0">
                <a:solidFill>
                  <a:srgbClr val="FFFFFF"/>
                </a:solidFill>
              </a:rPr>
              <a:t>SR UNAF IDF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19F3A7C5-545C-4AAB-B7B1-5C8A9647C7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3573490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7324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BA349E48-429B-4180-A1A3-EB695D35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4318" y="685800"/>
            <a:ext cx="3574873" cy="4949687"/>
          </a:xfrm>
        </p:spPr>
        <p:txBody>
          <a:bodyPr>
            <a:normAutofit/>
          </a:bodyPr>
          <a:lstStyle/>
          <a:p>
            <a:pPr algn="ctr"/>
            <a:r>
              <a:rPr lang="fr-FR" sz="4000" dirty="0">
                <a:solidFill>
                  <a:srgbClr val="FFFFFF"/>
                </a:solidFill>
              </a:rPr>
              <a:t>STOP AGRESSIONS</a:t>
            </a:r>
          </a:p>
        </p:txBody>
      </p:sp>
      <p:sp>
        <p:nvSpPr>
          <p:cNvPr id="18" name="Espace réservé du contenu 3">
            <a:extLst>
              <a:ext uri="{FF2B5EF4-FFF2-40B4-BE49-F238E27FC236}">
                <a16:creationId xmlns:a16="http://schemas.microsoft.com/office/drawing/2014/main" id="{EFDBBCC4-16E9-43A7-A8FD-A5D326184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9281" y="2256822"/>
            <a:ext cx="7128464" cy="1955259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fr-FR" sz="5000" b="1" dirty="0">
                <a:solidFill>
                  <a:srgbClr val="FF0000"/>
                </a:solidFill>
              </a:rPr>
              <a:t>4 Dossiers ouverts cette saison</a:t>
            </a:r>
          </a:p>
          <a:p>
            <a:pPr marL="0" indent="0" algn="ctr">
              <a:buNone/>
            </a:pPr>
            <a:endParaRPr lang="fr-FR" sz="5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fr-FR" sz="5000" b="1" dirty="0">
                <a:solidFill>
                  <a:srgbClr val="FF0000"/>
                </a:solidFill>
              </a:rPr>
              <a:t>4 depuis le mois d’avril !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3991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BA349E48-429B-4180-A1A3-EB695D35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4318" y="685800"/>
            <a:ext cx="3574873" cy="4949687"/>
          </a:xfrm>
        </p:spPr>
        <p:txBody>
          <a:bodyPr>
            <a:normAutofit/>
          </a:bodyPr>
          <a:lstStyle/>
          <a:p>
            <a:pPr algn="ctr"/>
            <a:r>
              <a:rPr lang="fr-FR" sz="4000" dirty="0">
                <a:solidFill>
                  <a:srgbClr val="FFFFFF"/>
                </a:solidFill>
              </a:rPr>
              <a:t>Quand arrêter un match ?</a:t>
            </a:r>
          </a:p>
        </p:txBody>
      </p:sp>
      <p:sp>
        <p:nvSpPr>
          <p:cNvPr id="18" name="Espace réservé du contenu 3">
            <a:extLst>
              <a:ext uri="{FF2B5EF4-FFF2-40B4-BE49-F238E27FC236}">
                <a16:creationId xmlns:a16="http://schemas.microsoft.com/office/drawing/2014/main" id="{EFDBBCC4-16E9-43A7-A8FD-A5D326184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7632" y="147892"/>
            <a:ext cx="7128464" cy="503345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Vous êtes </a:t>
            </a:r>
            <a:r>
              <a:rPr lang="fr-FR" sz="2500" b="1" i="0" u="sng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intentionnellement </a:t>
            </a:r>
            <a:r>
              <a:rPr lang="fr-FR" sz="2500" b="1" u="sng" dirty="0">
                <a:solidFill>
                  <a:srgbClr val="FF0000"/>
                </a:solidFill>
                <a:latin typeface="Calibri" panose="020F0502020204030204" pitchFamily="34" charset="0"/>
              </a:rPr>
              <a:t>agressé physiquement </a:t>
            </a:r>
            <a:r>
              <a:rPr lang="fr-FR" sz="2200" dirty="0">
                <a:solidFill>
                  <a:srgbClr val="000000"/>
                </a:solidFill>
                <a:latin typeface="Calibri" panose="020F0502020204030204" pitchFamily="34" charset="0"/>
              </a:rPr>
              <a:t>avant ou </a:t>
            </a:r>
            <a:r>
              <a:rPr lang="fr-FR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pendant le match ? (y compris à la mi-temps), par un joueur, officiel d’équipe ou spectateur ?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Menaces avec armes ou objets (ex : piquets de coin),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Coup de pied - Coup de poing,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Crachat (délibéré, agresseur face à vous),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Coup de tête (ou front contre front)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Gifle ou claque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Jet d’objets vous atteignant (ex : bouteilles..</a:t>
            </a:r>
            <a:r>
              <a:rPr lang="fr-FR" sz="22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etc</a:t>
            </a:r>
            <a:r>
              <a:rPr lang="fr-FR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),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Prise à la gorge ou au cou,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Bousculade ostensiblement provoquée entrainant votre chute ou votre recul significatif sur quelques mètres,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Ballon lancé (des mains ou du pied) clairement volontairement à quelques mètres de vous et qui vous atteint. </a:t>
            </a: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3559941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BA349E48-429B-4180-A1A3-EB695D35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4318" y="685800"/>
            <a:ext cx="3574873" cy="4949687"/>
          </a:xfrm>
        </p:spPr>
        <p:txBody>
          <a:bodyPr>
            <a:normAutofit/>
          </a:bodyPr>
          <a:lstStyle/>
          <a:p>
            <a:pPr algn="ctr"/>
            <a:r>
              <a:rPr lang="fr-FR" sz="4000" dirty="0">
                <a:solidFill>
                  <a:srgbClr val="FFFFFF"/>
                </a:solidFill>
              </a:rPr>
              <a:t>Quand arrêter un match ?</a:t>
            </a:r>
          </a:p>
        </p:txBody>
      </p:sp>
      <p:sp>
        <p:nvSpPr>
          <p:cNvPr id="18" name="Espace réservé du contenu 3">
            <a:extLst>
              <a:ext uri="{FF2B5EF4-FFF2-40B4-BE49-F238E27FC236}">
                <a16:creationId xmlns:a16="http://schemas.microsoft.com/office/drawing/2014/main" id="{EFDBBCC4-16E9-43A7-A8FD-A5D326184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0405" y="912272"/>
            <a:ext cx="7128464" cy="503345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2500" b="1" u="sng" dirty="0">
                <a:solidFill>
                  <a:srgbClr val="FF0000"/>
                </a:solidFill>
                <a:latin typeface="Calibri" panose="020F0502020204030204" pitchFamily="34" charset="0"/>
              </a:rPr>
              <a:t>Vous êtes </a:t>
            </a:r>
            <a:r>
              <a:rPr lang="fr-FR" sz="2500" b="1" i="0" u="sng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menacés de mort vous ou vos proches par un joueur ou officiel d’équipe !</a:t>
            </a:r>
          </a:p>
          <a:p>
            <a:pPr marL="0" indent="0" algn="just">
              <a:buNone/>
            </a:pPr>
            <a:r>
              <a:rPr lang="fr-FR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Menaces de mort : la personne est proche, face à vous, très agressive et profère des termes très violents* accompagnés ou non de gestes significatifs (ex : doigts balayant la gorge…) vous menaçant gravement vous-même ou les membres de votre famille. </a:t>
            </a:r>
          </a:p>
          <a:p>
            <a:pPr marL="0" indent="0" algn="just">
              <a:buNone/>
            </a:pPr>
            <a:r>
              <a:rPr lang="fr-FR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*Exemples de termes très violents : « je vais te tuer, te crever, t’égorger, t’exploser, te casser la tête, t’</a:t>
            </a:r>
            <a:r>
              <a:rPr lang="fr-FR" sz="22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enc</a:t>
            </a:r>
            <a:r>
              <a:rPr lang="fr-FR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****, je t’attends après le match, on sait où tu habites, (Où tu travailles.) Et on va s’occuper de ta femme (ou de tes enfants.. !), etc… </a:t>
            </a:r>
          </a:p>
          <a:p>
            <a:pPr marL="0" indent="0" algn="ctr">
              <a:buNone/>
            </a:pPr>
            <a:r>
              <a:rPr lang="fr-FR" sz="2500" b="1" u="sng" dirty="0">
                <a:solidFill>
                  <a:srgbClr val="FF0000"/>
                </a:solidFill>
                <a:latin typeface="Calibri" panose="020F0502020204030204" pitchFamily="34" charset="0"/>
              </a:rPr>
              <a:t>Vous êtes </a:t>
            </a:r>
            <a:r>
              <a:rPr lang="fr-FR" sz="2500" b="1" i="0" u="sng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l’objet d’insultes racistes ou discriminatoires manifestes et réitérées par un joueur ou officiel d’équipe !</a:t>
            </a:r>
          </a:p>
          <a:p>
            <a:pPr marL="0" indent="0" algn="just">
              <a:buNone/>
            </a:pP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3135521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BA349E48-429B-4180-A1A3-EB695D35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4318" y="685800"/>
            <a:ext cx="3574873" cy="4949687"/>
          </a:xfrm>
        </p:spPr>
        <p:txBody>
          <a:bodyPr>
            <a:normAutofit/>
          </a:bodyPr>
          <a:lstStyle/>
          <a:p>
            <a:pPr algn="ctr"/>
            <a:r>
              <a:rPr lang="fr-FR" sz="4000" dirty="0">
                <a:solidFill>
                  <a:srgbClr val="FFFFFF"/>
                </a:solidFill>
              </a:rPr>
              <a:t>STOP AGRESSIONS</a:t>
            </a:r>
          </a:p>
        </p:txBody>
      </p:sp>
      <p:sp>
        <p:nvSpPr>
          <p:cNvPr id="18" name="Espace réservé du contenu 3">
            <a:extLst>
              <a:ext uri="{FF2B5EF4-FFF2-40B4-BE49-F238E27FC236}">
                <a16:creationId xmlns:a16="http://schemas.microsoft.com/office/drawing/2014/main" id="{EFDBBCC4-16E9-43A7-A8FD-A5D326184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9281" y="252920"/>
            <a:ext cx="7128464" cy="58560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endParaRPr lang="fr-FR" dirty="0"/>
          </a:p>
        </p:txBody>
      </p:sp>
      <p:pic>
        <p:nvPicPr>
          <p:cNvPr id="20" name="Espace réservé du contenu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82506181-DA61-4020-B9EB-2A58A450A1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321" y="20399"/>
            <a:ext cx="4738930" cy="683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668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BA349E48-429B-4180-A1A3-EB695D35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4318" y="685800"/>
            <a:ext cx="3574873" cy="4949687"/>
          </a:xfrm>
        </p:spPr>
        <p:txBody>
          <a:bodyPr>
            <a:normAutofit/>
          </a:bodyPr>
          <a:lstStyle/>
          <a:p>
            <a:pPr algn="ctr"/>
            <a:r>
              <a:rPr lang="fr-FR" sz="4000" dirty="0">
                <a:solidFill>
                  <a:srgbClr val="FFFFFF"/>
                </a:solidFill>
              </a:rPr>
              <a:t>Présentation du Procès Verbal de la 38</a:t>
            </a:r>
            <a:r>
              <a:rPr lang="fr-FR" sz="4000" baseline="30000" dirty="0">
                <a:solidFill>
                  <a:srgbClr val="FFFFFF"/>
                </a:solidFill>
              </a:rPr>
              <a:t>ème</a:t>
            </a:r>
            <a:r>
              <a:rPr lang="fr-FR" sz="4000" dirty="0">
                <a:solidFill>
                  <a:srgbClr val="FFFFFF"/>
                </a:solidFill>
              </a:rPr>
              <a:t> AGO du 24 Février 2022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19F3A7C5-545C-4AAB-B7B1-5C8A9647C7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3948019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4097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BA349E48-429B-4180-A1A3-EB695D35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4318" y="685800"/>
            <a:ext cx="3574873" cy="4949687"/>
          </a:xfrm>
        </p:spPr>
        <p:txBody>
          <a:bodyPr>
            <a:normAutofit/>
          </a:bodyPr>
          <a:lstStyle/>
          <a:p>
            <a:pPr algn="ctr"/>
            <a:r>
              <a:rPr lang="fr-FR" sz="4000" dirty="0">
                <a:solidFill>
                  <a:srgbClr val="FFFFFF"/>
                </a:solidFill>
              </a:rPr>
              <a:t>Rapport d’Activités</a:t>
            </a:r>
            <a:br>
              <a:rPr lang="fr-FR" sz="4000" dirty="0">
                <a:solidFill>
                  <a:srgbClr val="FFFFFF"/>
                </a:solidFill>
              </a:rPr>
            </a:br>
            <a:r>
              <a:rPr lang="fr-FR" sz="4000" dirty="0">
                <a:solidFill>
                  <a:srgbClr val="FFFFFF"/>
                </a:solidFill>
              </a:rPr>
              <a:t>2021 / 2022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6D8155A-479C-422C-8888-BA1FD3188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9281" y="252920"/>
            <a:ext cx="7128464" cy="5856050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fr-FR" dirty="0"/>
              <a:t>Participation aux rassemblements de la CDA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fr-FR" dirty="0"/>
              <a:t>Assemblée Générale de début et fin de saison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fr-FR" dirty="0"/>
              <a:t>Test physique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fr-FR" dirty="0"/>
              <a:t>Remises des écussons aux nouveaux arbitres avec la traditionnelle tombola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dirty="0"/>
              <a:t>Equipe de foot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fr-FR" dirty="0"/>
              <a:t>Nouveau jeu de maillot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fr-FR" dirty="0"/>
              <a:t>Groupe WhatsApp créé : </a:t>
            </a:r>
          </a:p>
          <a:p>
            <a:pPr marL="457200" lvl="1" indent="0" algn="ctr">
              <a:buNone/>
            </a:pPr>
            <a:r>
              <a:rPr lang="fr-FR" sz="3000" b="1" dirty="0">
                <a:solidFill>
                  <a:schemeClr val="bg2">
                    <a:lumMod val="50000"/>
                  </a:schemeClr>
                </a:solidFill>
              </a:rPr>
              <a:t>« Equipe Foot UNAF94 »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fr-FR" dirty="0"/>
              <a:t>Participation à 4 Tournois :</a:t>
            </a:r>
          </a:p>
          <a:p>
            <a:pPr lvl="2" algn="just">
              <a:buFont typeface="Wingdings" panose="05000000000000000000" pitchFamily="2" charset="2"/>
              <a:buChar char="v"/>
            </a:pPr>
            <a:r>
              <a:rPr lang="fr-FR" dirty="0"/>
              <a:t>Inter-amicale (94), Wingles (62), Brétigny (91), Rinxent (62).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fr-FR" dirty="0"/>
              <a:t>Rendez-vous du jeudi (grâce à Khaled)</a:t>
            </a:r>
          </a:p>
          <a:p>
            <a:pPr lvl="2" algn="just">
              <a:buFont typeface="Wingdings" panose="05000000000000000000" pitchFamily="2" charset="2"/>
              <a:buChar char="v"/>
            </a:pPr>
            <a:r>
              <a:rPr lang="fr-FR" dirty="0"/>
              <a:t>Avec l’équipe féminine de Choisy</a:t>
            </a:r>
          </a:p>
          <a:p>
            <a:pPr lvl="2" algn="just">
              <a:buFont typeface="Wingdings" panose="05000000000000000000" pitchFamily="2" charset="2"/>
              <a:buChar char="v"/>
            </a:pPr>
            <a:r>
              <a:rPr lang="fr-FR" dirty="0"/>
              <a:t>Ouvert à tous</a:t>
            </a:r>
          </a:p>
          <a:p>
            <a:pPr lvl="2" algn="just">
              <a:buFont typeface="Wingdings" panose="05000000000000000000" pitchFamily="2" charset="2"/>
              <a:buChar char="v"/>
            </a:pPr>
            <a:r>
              <a:rPr lang="fr-FR" dirty="0"/>
              <a:t>Gratuit avec terrain à dispo</a:t>
            </a:r>
          </a:p>
          <a:p>
            <a:pPr>
              <a:buFont typeface="Wingdings" panose="05000000000000000000" pitchFamily="2" charset="2"/>
              <a:buChar char="q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38658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leu chau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</TotalTime>
  <Words>634</Words>
  <Application>Microsoft Office PowerPoint</Application>
  <PresentationFormat>Grand écran</PresentationFormat>
  <Paragraphs>120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Thème Office</vt:lpstr>
      <vt:lpstr>UNION NATIONALE  des ARBITRES de FOOTBALL</vt:lpstr>
      <vt:lpstr>Ouverture de l’Assemblée</vt:lpstr>
      <vt:lpstr>SR UNAF IDF</vt:lpstr>
      <vt:lpstr>STOP AGRESSIONS</vt:lpstr>
      <vt:lpstr>Quand arrêter un match ?</vt:lpstr>
      <vt:lpstr>Quand arrêter un match ?</vt:lpstr>
      <vt:lpstr>STOP AGRESSIONS</vt:lpstr>
      <vt:lpstr>Présentation du Procès Verbal de la 38ème AGO du 24 Février 2022</vt:lpstr>
      <vt:lpstr>Rapport d’Activités 2021 / 2022</vt:lpstr>
      <vt:lpstr>Rapport d’Activités 2021 / 2022</vt:lpstr>
      <vt:lpstr>Rapport d’Activités 2021 / 2022</vt:lpstr>
      <vt:lpstr>Rapport Moral 2021 / 2022</vt:lpstr>
      <vt:lpstr>Rapport Financier 2021 / 2022</vt:lpstr>
      <vt:lpstr>Rapport Financier 2021 / 2022</vt:lpstr>
      <vt:lpstr>Rapport de la commission permanente de Contrôle des Comptes</vt:lpstr>
      <vt:lpstr>Rapport Financier 2021 / 2022</vt:lpstr>
      <vt:lpstr>Budget Prévisionnel 2022 / 2023</vt:lpstr>
      <vt:lpstr>Budget Prévisionnel 2022 / 2023</vt:lpstr>
      <vt:lpstr>Budget Prévisionnel 2022 / 2023</vt:lpstr>
      <vt:lpstr>Equipe de Foot</vt:lpstr>
      <vt:lpstr>Communication</vt:lpstr>
      <vt:lpstr>Clôture de l’Assemblée</vt:lpstr>
      <vt:lpstr>Clôture de l’Assemblée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UNION NATIONALE  des ARBITRES de FOOTBALL</dc:title>
  <dc:creator>GUERET Jeremy (SNCF VOYAGEURS / ETABLISSEMENT DIRECTION VOYAGE AXE ATLANTIQUE / AXE ATL DIR PROD RES ROUL)</dc:creator>
  <cp:lastModifiedBy>Jeremy GUERET</cp:lastModifiedBy>
  <cp:revision>43</cp:revision>
  <dcterms:created xsi:type="dcterms:W3CDTF">2022-02-23T16:27:37Z</dcterms:created>
  <dcterms:modified xsi:type="dcterms:W3CDTF">2022-06-08T19:38:44Z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8d3f7c8-5c4b-4ab6-9486-a0a9eb08efa7_Enabled">
    <vt:lpwstr>true</vt:lpwstr>
  </property>
  <property fmtid="{D5CDD505-2E9C-101B-9397-08002B2CF9AE}" pid="3" name="MSIP_Label_c8d3f7c8-5c4b-4ab6-9486-a0a9eb08efa7_SetDate">
    <vt:lpwstr>2022-06-08T19:27:57Z</vt:lpwstr>
  </property>
  <property fmtid="{D5CDD505-2E9C-101B-9397-08002B2CF9AE}" pid="4" name="MSIP_Label_c8d3f7c8-5c4b-4ab6-9486-a0a9eb08efa7_Method">
    <vt:lpwstr>Standard</vt:lpwstr>
  </property>
  <property fmtid="{D5CDD505-2E9C-101B-9397-08002B2CF9AE}" pid="5" name="MSIP_Label_c8d3f7c8-5c4b-4ab6-9486-a0a9eb08efa7_Name">
    <vt:lpwstr>Interne - Groupe</vt:lpwstr>
  </property>
  <property fmtid="{D5CDD505-2E9C-101B-9397-08002B2CF9AE}" pid="6" name="MSIP_Label_c8d3f7c8-5c4b-4ab6-9486-a0a9eb08efa7_SiteId">
    <vt:lpwstr>4a7c8238-5799-4b16-9fc6-9ad8fce5a7d9</vt:lpwstr>
  </property>
  <property fmtid="{D5CDD505-2E9C-101B-9397-08002B2CF9AE}" pid="7" name="MSIP_Label_c8d3f7c8-5c4b-4ab6-9486-a0a9eb08efa7_ActionId">
    <vt:lpwstr>af2b17fe-56b8-419b-80e3-5b42f5bded38</vt:lpwstr>
  </property>
  <property fmtid="{D5CDD505-2E9C-101B-9397-08002B2CF9AE}" pid="8" name="MSIP_Label_c8d3f7c8-5c4b-4ab6-9486-a0a9eb08efa7_ContentBits">
    <vt:lpwstr>2</vt:lpwstr>
  </property>
</Properties>
</file>